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74" r:id="rId2"/>
    <p:sldId id="275" r:id="rId3"/>
    <p:sldId id="276" r:id="rId4"/>
    <p:sldId id="257" r:id="rId5"/>
    <p:sldId id="277" r:id="rId6"/>
    <p:sldId id="260" r:id="rId7"/>
    <p:sldId id="264" r:id="rId8"/>
    <p:sldId id="266" r:id="rId9"/>
    <p:sldId id="269" r:id="rId10"/>
    <p:sldId id="278" r:id="rId11"/>
    <p:sldId id="279" r:id="rId12"/>
    <p:sldId id="281" r:id="rId13"/>
    <p:sldId id="282" r:id="rId14"/>
    <p:sldId id="283" r:id="rId15"/>
    <p:sldId id="263" r:id="rId16"/>
    <p:sldId id="284" r:id="rId17"/>
    <p:sldId id="286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944928-1F49-44D3-8F51-4091AE0C566B}" type="doc">
      <dgm:prSet loTypeId="urn:microsoft.com/office/officeart/2005/8/layout/lProcess2" loCatId="list" qsTypeId="urn:microsoft.com/office/officeart/2005/8/quickstyle/simple1" qsCatId="simple" csTypeId="urn:microsoft.com/office/officeart/2005/8/colors/colorful1" csCatId="colorful" phldr="1"/>
      <dgm:spPr/>
    </dgm:pt>
    <dgm:pt modelId="{A29C53FC-185D-4191-A140-7A1302DC5ACB}">
      <dgm:prSet phldrT="[Text]" custT="1"/>
      <dgm:spPr/>
      <dgm:t>
        <a:bodyPr/>
        <a:lstStyle/>
        <a:p>
          <a:r>
            <a:rPr lang="en-US" sz="2400" dirty="0"/>
            <a:t>PHASE 1: </a:t>
          </a:r>
        </a:p>
        <a:p>
          <a:r>
            <a:rPr lang="en-US" sz="1600" dirty="0"/>
            <a:t>SPRING 2019</a:t>
          </a:r>
        </a:p>
      </dgm:t>
    </dgm:pt>
    <dgm:pt modelId="{4819D142-169B-47A7-9D83-F20C945A3F39}" type="parTrans" cxnId="{42D6A633-D236-4E52-8E81-55A27A02AFC9}">
      <dgm:prSet/>
      <dgm:spPr/>
      <dgm:t>
        <a:bodyPr/>
        <a:lstStyle/>
        <a:p>
          <a:endParaRPr lang="en-US"/>
        </a:p>
      </dgm:t>
    </dgm:pt>
    <dgm:pt modelId="{DC78C5E9-E0C9-44A1-9DAB-6C9F970D0D3A}" type="sibTrans" cxnId="{42D6A633-D236-4E52-8E81-55A27A02AFC9}">
      <dgm:prSet/>
      <dgm:spPr/>
      <dgm:t>
        <a:bodyPr/>
        <a:lstStyle/>
        <a:p>
          <a:endParaRPr lang="en-US"/>
        </a:p>
      </dgm:t>
    </dgm:pt>
    <dgm:pt modelId="{9C8A447D-7244-4351-A189-A7AE315A6A12}">
      <dgm:prSet phldrT="[Text]" custT="1"/>
      <dgm:spPr/>
      <dgm:t>
        <a:bodyPr/>
        <a:lstStyle/>
        <a:p>
          <a:r>
            <a:rPr lang="en-US" sz="2400" dirty="0"/>
            <a:t>PHASE 2:</a:t>
          </a:r>
        </a:p>
        <a:p>
          <a:r>
            <a:rPr lang="en-US" sz="1600" dirty="0"/>
            <a:t>FALL 2019</a:t>
          </a:r>
        </a:p>
      </dgm:t>
    </dgm:pt>
    <dgm:pt modelId="{B2AA807C-E8FF-48FE-B450-DDA7C8F602B2}" type="parTrans" cxnId="{9DAE641B-8542-46EF-B1EC-9839E21F24E7}">
      <dgm:prSet/>
      <dgm:spPr/>
      <dgm:t>
        <a:bodyPr/>
        <a:lstStyle/>
        <a:p>
          <a:endParaRPr lang="en-US"/>
        </a:p>
      </dgm:t>
    </dgm:pt>
    <dgm:pt modelId="{33BC2690-1352-4595-A020-F40FB54EC417}" type="sibTrans" cxnId="{9DAE641B-8542-46EF-B1EC-9839E21F24E7}">
      <dgm:prSet/>
      <dgm:spPr/>
      <dgm:t>
        <a:bodyPr/>
        <a:lstStyle/>
        <a:p>
          <a:endParaRPr lang="en-US"/>
        </a:p>
      </dgm:t>
    </dgm:pt>
    <dgm:pt modelId="{BFF669F4-1075-470C-AADC-AA9E22AAFC36}">
      <dgm:prSet phldrT="[Text]" custT="1"/>
      <dgm:spPr/>
      <dgm:t>
        <a:bodyPr/>
        <a:lstStyle/>
        <a:p>
          <a:r>
            <a:rPr lang="en-US" sz="2400" dirty="0"/>
            <a:t>PHASE 4:</a:t>
          </a:r>
        </a:p>
        <a:p>
          <a:r>
            <a:rPr lang="en-US" sz="1600" dirty="0"/>
            <a:t>SPRING 2020</a:t>
          </a:r>
        </a:p>
      </dgm:t>
    </dgm:pt>
    <dgm:pt modelId="{26C1CDD8-BB73-4B6B-87B3-E67F521E79B2}" type="parTrans" cxnId="{B18D62AD-0DC5-48F2-A1B8-1539E19CD174}">
      <dgm:prSet/>
      <dgm:spPr/>
      <dgm:t>
        <a:bodyPr/>
        <a:lstStyle/>
        <a:p>
          <a:endParaRPr lang="en-US"/>
        </a:p>
      </dgm:t>
    </dgm:pt>
    <dgm:pt modelId="{AB683642-F57A-4BCC-A659-217118745A30}" type="sibTrans" cxnId="{B18D62AD-0DC5-48F2-A1B8-1539E19CD174}">
      <dgm:prSet/>
      <dgm:spPr/>
      <dgm:t>
        <a:bodyPr/>
        <a:lstStyle/>
        <a:p>
          <a:endParaRPr lang="en-US"/>
        </a:p>
      </dgm:t>
    </dgm:pt>
    <dgm:pt modelId="{F305B3E6-3067-47F7-8306-5B0B22E51046}">
      <dgm:prSet phldrT="[Text]" custT="1"/>
      <dgm:spPr/>
      <dgm:t>
        <a:bodyPr/>
        <a:lstStyle/>
        <a:p>
          <a:r>
            <a:rPr lang="en-US" sz="2400" dirty="0"/>
            <a:t>PHASE 3:</a:t>
          </a:r>
        </a:p>
        <a:p>
          <a:r>
            <a:rPr lang="en-US" sz="1600" dirty="0"/>
            <a:t>WINTER 2020</a:t>
          </a:r>
        </a:p>
      </dgm:t>
    </dgm:pt>
    <dgm:pt modelId="{4BC0E0B1-DD59-4EF1-80EC-E201A0808A82}" type="parTrans" cxnId="{156428D8-C3D5-4663-B12C-2B2114A6DB29}">
      <dgm:prSet/>
      <dgm:spPr/>
      <dgm:t>
        <a:bodyPr/>
        <a:lstStyle/>
        <a:p>
          <a:endParaRPr lang="en-US"/>
        </a:p>
      </dgm:t>
    </dgm:pt>
    <dgm:pt modelId="{2595BFCD-FCA4-43C6-A57F-BFBC56B7BB77}" type="sibTrans" cxnId="{156428D8-C3D5-4663-B12C-2B2114A6DB29}">
      <dgm:prSet/>
      <dgm:spPr/>
      <dgm:t>
        <a:bodyPr/>
        <a:lstStyle/>
        <a:p>
          <a:endParaRPr lang="en-US"/>
        </a:p>
      </dgm:t>
    </dgm:pt>
    <dgm:pt modelId="{612E5DB2-2C1E-4823-8ACB-8A18115BA22D}">
      <dgm:prSet phldrT="[Text]"/>
      <dgm:spPr/>
      <dgm:t>
        <a:bodyPr/>
        <a:lstStyle/>
        <a:p>
          <a:pPr>
            <a:buNone/>
          </a:pPr>
          <a:r>
            <a:rPr lang="en-US" dirty="0"/>
            <a:t>Test Strategy Screen &amp; Vision</a:t>
          </a:r>
        </a:p>
      </dgm:t>
    </dgm:pt>
    <dgm:pt modelId="{D9B0CF29-F158-42ED-99F8-D3C6766BD39C}" type="parTrans" cxnId="{76E82EE6-2C03-4A2B-AB17-78E9A83D8760}">
      <dgm:prSet/>
      <dgm:spPr/>
      <dgm:t>
        <a:bodyPr/>
        <a:lstStyle/>
        <a:p>
          <a:endParaRPr lang="en-US"/>
        </a:p>
      </dgm:t>
    </dgm:pt>
    <dgm:pt modelId="{CC93CF7F-3B49-443D-BA93-4842C44691C4}" type="sibTrans" cxnId="{76E82EE6-2C03-4A2B-AB17-78E9A83D8760}">
      <dgm:prSet/>
      <dgm:spPr/>
      <dgm:t>
        <a:bodyPr/>
        <a:lstStyle/>
        <a:p>
          <a:endParaRPr lang="en-US"/>
        </a:p>
      </dgm:t>
    </dgm:pt>
    <dgm:pt modelId="{943EA8FA-2FD7-4225-8190-739D24D989D0}">
      <dgm:prSet phldrT="[Text]"/>
      <dgm:spPr/>
      <dgm:t>
        <a:bodyPr/>
        <a:lstStyle/>
        <a:p>
          <a:pPr>
            <a:buNone/>
          </a:pPr>
          <a:r>
            <a:rPr lang="en-US" dirty="0"/>
            <a:t>Define and test Strategic Initiatives</a:t>
          </a:r>
        </a:p>
      </dgm:t>
    </dgm:pt>
    <dgm:pt modelId="{F310B4D2-8237-4057-AC7F-1CE40729321B}" type="parTrans" cxnId="{78ACF171-2DED-4688-B7D3-17E72E15ECE8}">
      <dgm:prSet/>
      <dgm:spPr/>
      <dgm:t>
        <a:bodyPr/>
        <a:lstStyle/>
        <a:p>
          <a:endParaRPr lang="en-US"/>
        </a:p>
      </dgm:t>
    </dgm:pt>
    <dgm:pt modelId="{B5005B57-CD52-4137-8354-C6711661506C}" type="sibTrans" cxnId="{78ACF171-2DED-4688-B7D3-17E72E15ECE8}">
      <dgm:prSet/>
      <dgm:spPr/>
      <dgm:t>
        <a:bodyPr/>
        <a:lstStyle/>
        <a:p>
          <a:endParaRPr lang="en-US"/>
        </a:p>
      </dgm:t>
    </dgm:pt>
    <dgm:pt modelId="{FA9C4E02-FE76-4A16-895C-FE0F1FE4B6D4}">
      <dgm:prSet phldrT="[Text]"/>
      <dgm:spPr/>
      <dgm:t>
        <a:bodyPr/>
        <a:lstStyle/>
        <a:p>
          <a:r>
            <a:rPr lang="en-US" dirty="0"/>
            <a:t>Ratify &amp; Communicate </a:t>
          </a:r>
        </a:p>
      </dgm:t>
    </dgm:pt>
    <dgm:pt modelId="{C5CD7753-4BCD-4DBE-9182-02405C546CA5}" type="parTrans" cxnId="{D1CA9B7F-4D3E-4309-B067-8306F3864E18}">
      <dgm:prSet/>
      <dgm:spPr/>
      <dgm:t>
        <a:bodyPr/>
        <a:lstStyle/>
        <a:p>
          <a:endParaRPr lang="en-US"/>
        </a:p>
      </dgm:t>
    </dgm:pt>
    <dgm:pt modelId="{5F7294F3-982C-47FC-B3D6-FB100D2FFAA5}" type="sibTrans" cxnId="{D1CA9B7F-4D3E-4309-B067-8306F3864E18}">
      <dgm:prSet/>
      <dgm:spPr/>
      <dgm:t>
        <a:bodyPr/>
        <a:lstStyle/>
        <a:p>
          <a:endParaRPr lang="en-US"/>
        </a:p>
      </dgm:t>
    </dgm:pt>
    <dgm:pt modelId="{25982940-4416-414A-8934-017EE7315936}">
      <dgm:prSet phldrT="[Text]"/>
      <dgm:spPr/>
      <dgm:t>
        <a:bodyPr/>
        <a:lstStyle/>
        <a:p>
          <a:pPr algn="l">
            <a:buNone/>
          </a:pPr>
          <a:r>
            <a:rPr lang="en-US" dirty="0"/>
            <a:t>Gather &amp; Synthesize Data</a:t>
          </a:r>
        </a:p>
      </dgm:t>
    </dgm:pt>
    <dgm:pt modelId="{599C6616-4534-41DE-94A2-4F31D7B2579A}" type="parTrans" cxnId="{B3465322-2767-49C0-B5DF-A98CAA9C3A20}">
      <dgm:prSet/>
      <dgm:spPr/>
      <dgm:t>
        <a:bodyPr/>
        <a:lstStyle/>
        <a:p>
          <a:endParaRPr lang="en-US"/>
        </a:p>
      </dgm:t>
    </dgm:pt>
    <dgm:pt modelId="{DC993ACD-C522-410E-8B83-6A7DECAE94E6}" type="sibTrans" cxnId="{B3465322-2767-49C0-B5DF-A98CAA9C3A20}">
      <dgm:prSet/>
      <dgm:spPr/>
      <dgm:t>
        <a:bodyPr/>
        <a:lstStyle/>
        <a:p>
          <a:endParaRPr lang="en-US"/>
        </a:p>
      </dgm:t>
    </dgm:pt>
    <dgm:pt modelId="{C383118E-A0CC-459D-B7D0-32F2AD9C33E3}">
      <dgm:prSet phldrT="[Text]"/>
      <dgm:spPr/>
      <dgm:t>
        <a:bodyPr/>
        <a:lstStyle/>
        <a:p>
          <a:pPr algn="l">
            <a:buNone/>
          </a:pPr>
          <a:r>
            <a:rPr lang="en-US" dirty="0"/>
            <a:t>Develop Strategy Screen &amp; Strategic Vision</a:t>
          </a:r>
        </a:p>
      </dgm:t>
    </dgm:pt>
    <dgm:pt modelId="{A4727BA5-CC22-4317-A816-B05C1CE60296}" type="parTrans" cxnId="{46230F2B-0D25-42F5-AB18-00C10F332AEB}">
      <dgm:prSet/>
      <dgm:spPr/>
      <dgm:t>
        <a:bodyPr/>
        <a:lstStyle/>
        <a:p>
          <a:endParaRPr lang="en-US"/>
        </a:p>
      </dgm:t>
    </dgm:pt>
    <dgm:pt modelId="{DB680A4B-ED66-4DED-9D83-19D01922411C}" type="sibTrans" cxnId="{46230F2B-0D25-42F5-AB18-00C10F332AEB}">
      <dgm:prSet/>
      <dgm:spPr/>
      <dgm:t>
        <a:bodyPr/>
        <a:lstStyle/>
        <a:p>
          <a:endParaRPr lang="en-US"/>
        </a:p>
      </dgm:t>
    </dgm:pt>
    <dgm:pt modelId="{CEF7B18B-8AE0-4FC4-84FA-EC434A44067B}">
      <dgm:prSet phldrT="[Text]"/>
      <dgm:spPr/>
      <dgm:t>
        <a:bodyPr/>
        <a:lstStyle/>
        <a:p>
          <a:pPr>
            <a:buNone/>
          </a:pPr>
          <a:r>
            <a:rPr lang="en-US" dirty="0"/>
            <a:t>Gather data on Strategic Initiatives</a:t>
          </a:r>
        </a:p>
      </dgm:t>
    </dgm:pt>
    <dgm:pt modelId="{8F43E087-C5D0-4D78-ABD9-2946CBC91C71}" type="parTrans" cxnId="{BD07769A-04ED-408B-B772-663713B71815}">
      <dgm:prSet/>
      <dgm:spPr/>
      <dgm:t>
        <a:bodyPr/>
        <a:lstStyle/>
        <a:p>
          <a:endParaRPr lang="en-US"/>
        </a:p>
      </dgm:t>
    </dgm:pt>
    <dgm:pt modelId="{B48730BF-A597-4773-B56F-B6E630950952}" type="sibTrans" cxnId="{BD07769A-04ED-408B-B772-663713B71815}">
      <dgm:prSet/>
      <dgm:spPr/>
      <dgm:t>
        <a:bodyPr/>
        <a:lstStyle/>
        <a:p>
          <a:endParaRPr lang="en-US"/>
        </a:p>
      </dgm:t>
    </dgm:pt>
    <dgm:pt modelId="{29FA3B2F-2177-4917-90A8-66C7BACE3E53}" type="pres">
      <dgm:prSet presAssocID="{8B944928-1F49-44D3-8F51-4091AE0C566B}" presName="theList" presStyleCnt="0">
        <dgm:presLayoutVars>
          <dgm:dir/>
          <dgm:animLvl val="lvl"/>
          <dgm:resizeHandles val="exact"/>
        </dgm:presLayoutVars>
      </dgm:prSet>
      <dgm:spPr/>
    </dgm:pt>
    <dgm:pt modelId="{CF01B0FC-6853-43C9-9645-B9C7C45D4EA8}" type="pres">
      <dgm:prSet presAssocID="{A29C53FC-185D-4191-A140-7A1302DC5ACB}" presName="compNode" presStyleCnt="0"/>
      <dgm:spPr/>
    </dgm:pt>
    <dgm:pt modelId="{FE9778E6-6545-4C7C-A881-3BAD1E86B7E7}" type="pres">
      <dgm:prSet presAssocID="{A29C53FC-185D-4191-A140-7A1302DC5ACB}" presName="aNode" presStyleLbl="bgShp" presStyleIdx="0" presStyleCnt="4"/>
      <dgm:spPr/>
    </dgm:pt>
    <dgm:pt modelId="{2367EB92-B406-4698-9DAC-AA3AC2DC97DB}" type="pres">
      <dgm:prSet presAssocID="{A29C53FC-185D-4191-A140-7A1302DC5ACB}" presName="textNode" presStyleLbl="bgShp" presStyleIdx="0" presStyleCnt="4"/>
      <dgm:spPr/>
    </dgm:pt>
    <dgm:pt modelId="{09625CB9-2A96-4228-9153-B69599CB9C6E}" type="pres">
      <dgm:prSet presAssocID="{A29C53FC-185D-4191-A140-7A1302DC5ACB}" presName="compChildNode" presStyleCnt="0"/>
      <dgm:spPr/>
    </dgm:pt>
    <dgm:pt modelId="{FD1F25E0-E364-4C26-AB25-734017AA0032}" type="pres">
      <dgm:prSet presAssocID="{A29C53FC-185D-4191-A140-7A1302DC5ACB}" presName="theInnerList" presStyleCnt="0"/>
      <dgm:spPr/>
    </dgm:pt>
    <dgm:pt modelId="{AF87EAFE-C19D-43EB-9874-23DDFBB6CB65}" type="pres">
      <dgm:prSet presAssocID="{25982940-4416-414A-8934-017EE7315936}" presName="childNode" presStyleLbl="node1" presStyleIdx="0" presStyleCnt="6">
        <dgm:presLayoutVars>
          <dgm:bulletEnabled val="1"/>
        </dgm:presLayoutVars>
      </dgm:prSet>
      <dgm:spPr/>
    </dgm:pt>
    <dgm:pt modelId="{8ED75895-24D2-480E-B8D7-796539C073F7}" type="pres">
      <dgm:prSet presAssocID="{25982940-4416-414A-8934-017EE7315936}" presName="aSpace2" presStyleCnt="0"/>
      <dgm:spPr/>
    </dgm:pt>
    <dgm:pt modelId="{F64F08F1-6482-40A8-B306-B5D3CC2F443A}" type="pres">
      <dgm:prSet presAssocID="{C383118E-A0CC-459D-B7D0-32F2AD9C33E3}" presName="childNode" presStyleLbl="node1" presStyleIdx="1" presStyleCnt="6">
        <dgm:presLayoutVars>
          <dgm:bulletEnabled val="1"/>
        </dgm:presLayoutVars>
      </dgm:prSet>
      <dgm:spPr/>
    </dgm:pt>
    <dgm:pt modelId="{76F98BEB-3F4F-4220-AFA0-9A9FECD62321}" type="pres">
      <dgm:prSet presAssocID="{A29C53FC-185D-4191-A140-7A1302DC5ACB}" presName="aSpace" presStyleCnt="0"/>
      <dgm:spPr/>
    </dgm:pt>
    <dgm:pt modelId="{82110710-C0A7-4FC5-87A2-9934906AE6DD}" type="pres">
      <dgm:prSet presAssocID="{9C8A447D-7244-4351-A189-A7AE315A6A12}" presName="compNode" presStyleCnt="0"/>
      <dgm:spPr/>
    </dgm:pt>
    <dgm:pt modelId="{583F8195-2996-4054-B225-5AD70EE251AD}" type="pres">
      <dgm:prSet presAssocID="{9C8A447D-7244-4351-A189-A7AE315A6A12}" presName="aNode" presStyleLbl="bgShp" presStyleIdx="1" presStyleCnt="4"/>
      <dgm:spPr/>
    </dgm:pt>
    <dgm:pt modelId="{3499CBED-5935-4EC7-B200-97E64BF7C795}" type="pres">
      <dgm:prSet presAssocID="{9C8A447D-7244-4351-A189-A7AE315A6A12}" presName="textNode" presStyleLbl="bgShp" presStyleIdx="1" presStyleCnt="4"/>
      <dgm:spPr/>
    </dgm:pt>
    <dgm:pt modelId="{47899AF4-37EB-4D5D-8BCA-A92213552091}" type="pres">
      <dgm:prSet presAssocID="{9C8A447D-7244-4351-A189-A7AE315A6A12}" presName="compChildNode" presStyleCnt="0"/>
      <dgm:spPr/>
    </dgm:pt>
    <dgm:pt modelId="{A74E89D3-9BAE-40F6-9DF8-133B80032F1A}" type="pres">
      <dgm:prSet presAssocID="{9C8A447D-7244-4351-A189-A7AE315A6A12}" presName="theInnerList" presStyleCnt="0"/>
      <dgm:spPr/>
    </dgm:pt>
    <dgm:pt modelId="{D5CAE4DD-CBF7-4A64-9675-6F18A372FC77}" type="pres">
      <dgm:prSet presAssocID="{612E5DB2-2C1E-4823-8ACB-8A18115BA22D}" presName="childNode" presStyleLbl="node1" presStyleIdx="2" presStyleCnt="6">
        <dgm:presLayoutVars>
          <dgm:bulletEnabled val="1"/>
        </dgm:presLayoutVars>
      </dgm:prSet>
      <dgm:spPr/>
    </dgm:pt>
    <dgm:pt modelId="{8769282C-AA33-4E81-8D38-064882B5D0F5}" type="pres">
      <dgm:prSet presAssocID="{612E5DB2-2C1E-4823-8ACB-8A18115BA22D}" presName="aSpace2" presStyleCnt="0"/>
      <dgm:spPr/>
    </dgm:pt>
    <dgm:pt modelId="{1F5CFB7B-80AD-42A7-87CC-5C801B26AAA4}" type="pres">
      <dgm:prSet presAssocID="{CEF7B18B-8AE0-4FC4-84FA-EC434A44067B}" presName="childNode" presStyleLbl="node1" presStyleIdx="3" presStyleCnt="6">
        <dgm:presLayoutVars>
          <dgm:bulletEnabled val="1"/>
        </dgm:presLayoutVars>
      </dgm:prSet>
      <dgm:spPr/>
    </dgm:pt>
    <dgm:pt modelId="{590226FC-9EBB-448D-95AC-130CB0A05F9B}" type="pres">
      <dgm:prSet presAssocID="{9C8A447D-7244-4351-A189-A7AE315A6A12}" presName="aSpace" presStyleCnt="0"/>
      <dgm:spPr/>
    </dgm:pt>
    <dgm:pt modelId="{31A1F763-63DE-435E-9BD5-9FC89512BA6B}" type="pres">
      <dgm:prSet presAssocID="{F305B3E6-3067-47F7-8306-5B0B22E51046}" presName="compNode" presStyleCnt="0"/>
      <dgm:spPr/>
    </dgm:pt>
    <dgm:pt modelId="{F8C205A9-6A23-4432-A556-7E3C784365FC}" type="pres">
      <dgm:prSet presAssocID="{F305B3E6-3067-47F7-8306-5B0B22E51046}" presName="aNode" presStyleLbl="bgShp" presStyleIdx="2" presStyleCnt="4"/>
      <dgm:spPr/>
    </dgm:pt>
    <dgm:pt modelId="{56A7C2CD-6C4C-4AC2-8441-8269FE5DCF40}" type="pres">
      <dgm:prSet presAssocID="{F305B3E6-3067-47F7-8306-5B0B22E51046}" presName="textNode" presStyleLbl="bgShp" presStyleIdx="2" presStyleCnt="4"/>
      <dgm:spPr/>
    </dgm:pt>
    <dgm:pt modelId="{8DC0CCC7-3CC6-49E3-8D2F-30EF07A520D8}" type="pres">
      <dgm:prSet presAssocID="{F305B3E6-3067-47F7-8306-5B0B22E51046}" presName="compChildNode" presStyleCnt="0"/>
      <dgm:spPr/>
    </dgm:pt>
    <dgm:pt modelId="{F5D11A6E-2154-4DC9-B4FF-D518E3BF1603}" type="pres">
      <dgm:prSet presAssocID="{F305B3E6-3067-47F7-8306-5B0B22E51046}" presName="theInnerList" presStyleCnt="0"/>
      <dgm:spPr/>
    </dgm:pt>
    <dgm:pt modelId="{067D836F-918E-46B1-B53B-0D44CB11FD95}" type="pres">
      <dgm:prSet presAssocID="{943EA8FA-2FD7-4225-8190-739D24D989D0}" presName="childNode" presStyleLbl="node1" presStyleIdx="4" presStyleCnt="6" custLinFactNeighborY="498">
        <dgm:presLayoutVars>
          <dgm:bulletEnabled val="1"/>
        </dgm:presLayoutVars>
      </dgm:prSet>
      <dgm:spPr/>
    </dgm:pt>
    <dgm:pt modelId="{D26000CF-A84E-45A5-83A6-EE7F19038ED2}" type="pres">
      <dgm:prSet presAssocID="{F305B3E6-3067-47F7-8306-5B0B22E51046}" presName="aSpace" presStyleCnt="0"/>
      <dgm:spPr/>
    </dgm:pt>
    <dgm:pt modelId="{73058C9D-EC72-493F-ABB3-85ABB48CCF06}" type="pres">
      <dgm:prSet presAssocID="{BFF669F4-1075-470C-AADC-AA9E22AAFC36}" presName="compNode" presStyleCnt="0"/>
      <dgm:spPr/>
    </dgm:pt>
    <dgm:pt modelId="{A8C3CF9B-3D03-41FC-8EB5-F74D9E7767E7}" type="pres">
      <dgm:prSet presAssocID="{BFF669F4-1075-470C-AADC-AA9E22AAFC36}" presName="aNode" presStyleLbl="bgShp" presStyleIdx="3" presStyleCnt="4"/>
      <dgm:spPr/>
    </dgm:pt>
    <dgm:pt modelId="{183BCA22-3BFD-47A0-92CC-0FF8C2DC0C19}" type="pres">
      <dgm:prSet presAssocID="{BFF669F4-1075-470C-AADC-AA9E22AAFC36}" presName="textNode" presStyleLbl="bgShp" presStyleIdx="3" presStyleCnt="4"/>
      <dgm:spPr/>
    </dgm:pt>
    <dgm:pt modelId="{6CE8EF98-70EC-47E5-83F5-1EA3073739A9}" type="pres">
      <dgm:prSet presAssocID="{BFF669F4-1075-470C-AADC-AA9E22AAFC36}" presName="compChildNode" presStyleCnt="0"/>
      <dgm:spPr/>
    </dgm:pt>
    <dgm:pt modelId="{1AF34E37-BE12-4A03-9785-53C2ABFAFFC8}" type="pres">
      <dgm:prSet presAssocID="{BFF669F4-1075-470C-AADC-AA9E22AAFC36}" presName="theInnerList" presStyleCnt="0"/>
      <dgm:spPr/>
    </dgm:pt>
    <dgm:pt modelId="{805DE7C3-0A8A-4760-91D2-35EFE087D5BE}" type="pres">
      <dgm:prSet presAssocID="{FA9C4E02-FE76-4A16-895C-FE0F1FE4B6D4}" presName="childNode" presStyleLbl="node1" presStyleIdx="5" presStyleCnt="6">
        <dgm:presLayoutVars>
          <dgm:bulletEnabled val="1"/>
        </dgm:presLayoutVars>
      </dgm:prSet>
      <dgm:spPr/>
    </dgm:pt>
  </dgm:ptLst>
  <dgm:cxnLst>
    <dgm:cxn modelId="{FBFD5303-E897-42BB-BC34-AE1C077A33BA}" type="presOf" srcId="{F305B3E6-3067-47F7-8306-5B0B22E51046}" destId="{F8C205A9-6A23-4432-A556-7E3C784365FC}" srcOrd="0" destOrd="0" presId="urn:microsoft.com/office/officeart/2005/8/layout/lProcess2"/>
    <dgm:cxn modelId="{6D53930D-AA3C-48D4-B8F9-93C42204893A}" type="presOf" srcId="{8B944928-1F49-44D3-8F51-4091AE0C566B}" destId="{29FA3B2F-2177-4917-90A8-66C7BACE3E53}" srcOrd="0" destOrd="0" presId="urn:microsoft.com/office/officeart/2005/8/layout/lProcess2"/>
    <dgm:cxn modelId="{4D737712-59D9-4E43-BD78-2A2FA749DBF5}" type="presOf" srcId="{F305B3E6-3067-47F7-8306-5B0B22E51046}" destId="{56A7C2CD-6C4C-4AC2-8441-8269FE5DCF40}" srcOrd="1" destOrd="0" presId="urn:microsoft.com/office/officeart/2005/8/layout/lProcess2"/>
    <dgm:cxn modelId="{B777C417-2AF3-4826-9AA5-325E1406FD7C}" type="presOf" srcId="{612E5DB2-2C1E-4823-8ACB-8A18115BA22D}" destId="{D5CAE4DD-CBF7-4A64-9675-6F18A372FC77}" srcOrd="0" destOrd="0" presId="urn:microsoft.com/office/officeart/2005/8/layout/lProcess2"/>
    <dgm:cxn modelId="{9DAE641B-8542-46EF-B1EC-9839E21F24E7}" srcId="{8B944928-1F49-44D3-8F51-4091AE0C566B}" destId="{9C8A447D-7244-4351-A189-A7AE315A6A12}" srcOrd="1" destOrd="0" parTransId="{B2AA807C-E8FF-48FE-B450-DDA7C8F602B2}" sibTransId="{33BC2690-1352-4595-A020-F40FB54EC417}"/>
    <dgm:cxn modelId="{B92FE61C-2003-49E6-9FA8-36F09AA9CDB7}" type="presOf" srcId="{C383118E-A0CC-459D-B7D0-32F2AD9C33E3}" destId="{F64F08F1-6482-40A8-B306-B5D3CC2F443A}" srcOrd="0" destOrd="0" presId="urn:microsoft.com/office/officeart/2005/8/layout/lProcess2"/>
    <dgm:cxn modelId="{B3465322-2767-49C0-B5DF-A98CAA9C3A20}" srcId="{A29C53FC-185D-4191-A140-7A1302DC5ACB}" destId="{25982940-4416-414A-8934-017EE7315936}" srcOrd="0" destOrd="0" parTransId="{599C6616-4534-41DE-94A2-4F31D7B2579A}" sibTransId="{DC993ACD-C522-410E-8B83-6A7DECAE94E6}"/>
    <dgm:cxn modelId="{46230F2B-0D25-42F5-AB18-00C10F332AEB}" srcId="{A29C53FC-185D-4191-A140-7A1302DC5ACB}" destId="{C383118E-A0CC-459D-B7D0-32F2AD9C33E3}" srcOrd="1" destOrd="0" parTransId="{A4727BA5-CC22-4317-A816-B05C1CE60296}" sibTransId="{DB680A4B-ED66-4DED-9D83-19D01922411C}"/>
    <dgm:cxn modelId="{BCC3A430-8EE5-4090-B984-E5A026AD9760}" type="presOf" srcId="{BFF669F4-1075-470C-AADC-AA9E22AAFC36}" destId="{A8C3CF9B-3D03-41FC-8EB5-F74D9E7767E7}" srcOrd="0" destOrd="0" presId="urn:microsoft.com/office/officeart/2005/8/layout/lProcess2"/>
    <dgm:cxn modelId="{F85E8D31-B1FC-4989-881A-40B7346A707E}" type="presOf" srcId="{CEF7B18B-8AE0-4FC4-84FA-EC434A44067B}" destId="{1F5CFB7B-80AD-42A7-87CC-5C801B26AAA4}" srcOrd="0" destOrd="0" presId="urn:microsoft.com/office/officeart/2005/8/layout/lProcess2"/>
    <dgm:cxn modelId="{42D6A633-D236-4E52-8E81-55A27A02AFC9}" srcId="{8B944928-1F49-44D3-8F51-4091AE0C566B}" destId="{A29C53FC-185D-4191-A140-7A1302DC5ACB}" srcOrd="0" destOrd="0" parTransId="{4819D142-169B-47A7-9D83-F20C945A3F39}" sibTransId="{DC78C5E9-E0C9-44A1-9DAB-6C9F970D0D3A}"/>
    <dgm:cxn modelId="{50D1D43E-A59C-4E8E-B017-7A53598A7FF3}" type="presOf" srcId="{BFF669F4-1075-470C-AADC-AA9E22AAFC36}" destId="{183BCA22-3BFD-47A0-92CC-0FF8C2DC0C19}" srcOrd="1" destOrd="0" presId="urn:microsoft.com/office/officeart/2005/8/layout/lProcess2"/>
    <dgm:cxn modelId="{78ACF171-2DED-4688-B7D3-17E72E15ECE8}" srcId="{F305B3E6-3067-47F7-8306-5B0B22E51046}" destId="{943EA8FA-2FD7-4225-8190-739D24D989D0}" srcOrd="0" destOrd="0" parTransId="{F310B4D2-8237-4057-AC7F-1CE40729321B}" sibTransId="{B5005B57-CD52-4137-8354-C6711661506C}"/>
    <dgm:cxn modelId="{B63A537D-6723-49C7-B921-4F455FEF2A7B}" type="presOf" srcId="{25982940-4416-414A-8934-017EE7315936}" destId="{AF87EAFE-C19D-43EB-9874-23DDFBB6CB65}" srcOrd="0" destOrd="0" presId="urn:microsoft.com/office/officeart/2005/8/layout/lProcess2"/>
    <dgm:cxn modelId="{D1CA9B7F-4D3E-4309-B067-8306F3864E18}" srcId="{BFF669F4-1075-470C-AADC-AA9E22AAFC36}" destId="{FA9C4E02-FE76-4A16-895C-FE0F1FE4B6D4}" srcOrd="0" destOrd="0" parTransId="{C5CD7753-4BCD-4DBE-9182-02405C546CA5}" sibTransId="{5F7294F3-982C-47FC-B3D6-FB100D2FFAA5}"/>
    <dgm:cxn modelId="{FDC7F58A-920E-4E93-8F8F-844AEBB938EC}" type="presOf" srcId="{943EA8FA-2FD7-4225-8190-739D24D989D0}" destId="{067D836F-918E-46B1-B53B-0D44CB11FD95}" srcOrd="0" destOrd="0" presId="urn:microsoft.com/office/officeart/2005/8/layout/lProcess2"/>
    <dgm:cxn modelId="{448D5291-362E-43B6-8BD0-7BCFB45F560B}" type="presOf" srcId="{9C8A447D-7244-4351-A189-A7AE315A6A12}" destId="{583F8195-2996-4054-B225-5AD70EE251AD}" srcOrd="0" destOrd="0" presId="urn:microsoft.com/office/officeart/2005/8/layout/lProcess2"/>
    <dgm:cxn modelId="{087EBD98-A257-488A-894A-43A29A03D3F3}" type="presOf" srcId="{9C8A447D-7244-4351-A189-A7AE315A6A12}" destId="{3499CBED-5935-4EC7-B200-97E64BF7C795}" srcOrd="1" destOrd="0" presId="urn:microsoft.com/office/officeart/2005/8/layout/lProcess2"/>
    <dgm:cxn modelId="{BD07769A-04ED-408B-B772-663713B71815}" srcId="{9C8A447D-7244-4351-A189-A7AE315A6A12}" destId="{CEF7B18B-8AE0-4FC4-84FA-EC434A44067B}" srcOrd="1" destOrd="0" parTransId="{8F43E087-C5D0-4D78-ABD9-2946CBC91C71}" sibTransId="{B48730BF-A597-4773-B56F-B6E630950952}"/>
    <dgm:cxn modelId="{2A0DD2A1-2432-4B55-85EC-8345237C53BB}" type="presOf" srcId="{FA9C4E02-FE76-4A16-895C-FE0F1FE4B6D4}" destId="{805DE7C3-0A8A-4760-91D2-35EFE087D5BE}" srcOrd="0" destOrd="0" presId="urn:microsoft.com/office/officeart/2005/8/layout/lProcess2"/>
    <dgm:cxn modelId="{B18D62AD-0DC5-48F2-A1B8-1539E19CD174}" srcId="{8B944928-1F49-44D3-8F51-4091AE0C566B}" destId="{BFF669F4-1075-470C-AADC-AA9E22AAFC36}" srcOrd="3" destOrd="0" parTransId="{26C1CDD8-BB73-4B6B-87B3-E67F521E79B2}" sibTransId="{AB683642-F57A-4BCC-A659-217118745A30}"/>
    <dgm:cxn modelId="{156428D8-C3D5-4663-B12C-2B2114A6DB29}" srcId="{8B944928-1F49-44D3-8F51-4091AE0C566B}" destId="{F305B3E6-3067-47F7-8306-5B0B22E51046}" srcOrd="2" destOrd="0" parTransId="{4BC0E0B1-DD59-4EF1-80EC-E201A0808A82}" sibTransId="{2595BFCD-FCA4-43C6-A57F-BFBC56B7BB77}"/>
    <dgm:cxn modelId="{6BD667E5-133E-4388-BC40-325488D84239}" type="presOf" srcId="{A29C53FC-185D-4191-A140-7A1302DC5ACB}" destId="{2367EB92-B406-4698-9DAC-AA3AC2DC97DB}" srcOrd="1" destOrd="0" presId="urn:microsoft.com/office/officeart/2005/8/layout/lProcess2"/>
    <dgm:cxn modelId="{76E82EE6-2C03-4A2B-AB17-78E9A83D8760}" srcId="{9C8A447D-7244-4351-A189-A7AE315A6A12}" destId="{612E5DB2-2C1E-4823-8ACB-8A18115BA22D}" srcOrd="0" destOrd="0" parTransId="{D9B0CF29-F158-42ED-99F8-D3C6766BD39C}" sibTransId="{CC93CF7F-3B49-443D-BA93-4842C44691C4}"/>
    <dgm:cxn modelId="{D71672FF-FA3B-4F59-8D2C-564F4A4C6F8B}" type="presOf" srcId="{A29C53FC-185D-4191-A140-7A1302DC5ACB}" destId="{FE9778E6-6545-4C7C-A881-3BAD1E86B7E7}" srcOrd="0" destOrd="0" presId="urn:microsoft.com/office/officeart/2005/8/layout/lProcess2"/>
    <dgm:cxn modelId="{AD8D2614-0ED7-4ACC-A979-7AF119FAABF9}" type="presParOf" srcId="{29FA3B2F-2177-4917-90A8-66C7BACE3E53}" destId="{CF01B0FC-6853-43C9-9645-B9C7C45D4EA8}" srcOrd="0" destOrd="0" presId="urn:microsoft.com/office/officeart/2005/8/layout/lProcess2"/>
    <dgm:cxn modelId="{875EA388-2F37-4C79-9168-B0080C64CE75}" type="presParOf" srcId="{CF01B0FC-6853-43C9-9645-B9C7C45D4EA8}" destId="{FE9778E6-6545-4C7C-A881-3BAD1E86B7E7}" srcOrd="0" destOrd="0" presId="urn:microsoft.com/office/officeart/2005/8/layout/lProcess2"/>
    <dgm:cxn modelId="{840FFF66-9718-4152-BB5A-8E4AC15DEB35}" type="presParOf" srcId="{CF01B0FC-6853-43C9-9645-B9C7C45D4EA8}" destId="{2367EB92-B406-4698-9DAC-AA3AC2DC97DB}" srcOrd="1" destOrd="0" presId="urn:microsoft.com/office/officeart/2005/8/layout/lProcess2"/>
    <dgm:cxn modelId="{4FCA00A9-41DC-44F6-B314-AE8AFE632FB9}" type="presParOf" srcId="{CF01B0FC-6853-43C9-9645-B9C7C45D4EA8}" destId="{09625CB9-2A96-4228-9153-B69599CB9C6E}" srcOrd="2" destOrd="0" presId="urn:microsoft.com/office/officeart/2005/8/layout/lProcess2"/>
    <dgm:cxn modelId="{0404740B-D9C7-46A0-A343-6B4D2BF8B12D}" type="presParOf" srcId="{09625CB9-2A96-4228-9153-B69599CB9C6E}" destId="{FD1F25E0-E364-4C26-AB25-734017AA0032}" srcOrd="0" destOrd="0" presId="urn:microsoft.com/office/officeart/2005/8/layout/lProcess2"/>
    <dgm:cxn modelId="{A53119F6-463B-471A-A690-6AE8BF746E2E}" type="presParOf" srcId="{FD1F25E0-E364-4C26-AB25-734017AA0032}" destId="{AF87EAFE-C19D-43EB-9874-23DDFBB6CB65}" srcOrd="0" destOrd="0" presId="urn:microsoft.com/office/officeart/2005/8/layout/lProcess2"/>
    <dgm:cxn modelId="{23CC4323-2691-4564-A91D-DB7F07153525}" type="presParOf" srcId="{FD1F25E0-E364-4C26-AB25-734017AA0032}" destId="{8ED75895-24D2-480E-B8D7-796539C073F7}" srcOrd="1" destOrd="0" presId="urn:microsoft.com/office/officeart/2005/8/layout/lProcess2"/>
    <dgm:cxn modelId="{4231E196-07D6-4F39-BDA7-14614CDE3F9D}" type="presParOf" srcId="{FD1F25E0-E364-4C26-AB25-734017AA0032}" destId="{F64F08F1-6482-40A8-B306-B5D3CC2F443A}" srcOrd="2" destOrd="0" presId="urn:microsoft.com/office/officeart/2005/8/layout/lProcess2"/>
    <dgm:cxn modelId="{4355434C-9BC2-4ED7-B132-BAB945EAD033}" type="presParOf" srcId="{29FA3B2F-2177-4917-90A8-66C7BACE3E53}" destId="{76F98BEB-3F4F-4220-AFA0-9A9FECD62321}" srcOrd="1" destOrd="0" presId="urn:microsoft.com/office/officeart/2005/8/layout/lProcess2"/>
    <dgm:cxn modelId="{61B92CCC-2CE0-4057-9F82-E6D88629B0B5}" type="presParOf" srcId="{29FA3B2F-2177-4917-90A8-66C7BACE3E53}" destId="{82110710-C0A7-4FC5-87A2-9934906AE6DD}" srcOrd="2" destOrd="0" presId="urn:microsoft.com/office/officeart/2005/8/layout/lProcess2"/>
    <dgm:cxn modelId="{65DD3C75-8689-45C0-ACD2-D473249F8066}" type="presParOf" srcId="{82110710-C0A7-4FC5-87A2-9934906AE6DD}" destId="{583F8195-2996-4054-B225-5AD70EE251AD}" srcOrd="0" destOrd="0" presId="urn:microsoft.com/office/officeart/2005/8/layout/lProcess2"/>
    <dgm:cxn modelId="{DE7DAC5A-5EEC-4D8D-BFB5-0DED84D9F276}" type="presParOf" srcId="{82110710-C0A7-4FC5-87A2-9934906AE6DD}" destId="{3499CBED-5935-4EC7-B200-97E64BF7C795}" srcOrd="1" destOrd="0" presId="urn:microsoft.com/office/officeart/2005/8/layout/lProcess2"/>
    <dgm:cxn modelId="{BE343970-93C5-4675-88AC-0C521D2E472D}" type="presParOf" srcId="{82110710-C0A7-4FC5-87A2-9934906AE6DD}" destId="{47899AF4-37EB-4D5D-8BCA-A92213552091}" srcOrd="2" destOrd="0" presId="urn:microsoft.com/office/officeart/2005/8/layout/lProcess2"/>
    <dgm:cxn modelId="{94B8F939-2BE7-4E51-AAE1-0EAAD0B66D13}" type="presParOf" srcId="{47899AF4-37EB-4D5D-8BCA-A92213552091}" destId="{A74E89D3-9BAE-40F6-9DF8-133B80032F1A}" srcOrd="0" destOrd="0" presId="urn:microsoft.com/office/officeart/2005/8/layout/lProcess2"/>
    <dgm:cxn modelId="{9DA6804D-BD8C-4B2A-8074-3B148DEA6FEF}" type="presParOf" srcId="{A74E89D3-9BAE-40F6-9DF8-133B80032F1A}" destId="{D5CAE4DD-CBF7-4A64-9675-6F18A372FC77}" srcOrd="0" destOrd="0" presId="urn:microsoft.com/office/officeart/2005/8/layout/lProcess2"/>
    <dgm:cxn modelId="{7682C442-DABC-4D13-98E9-968AE9A88D62}" type="presParOf" srcId="{A74E89D3-9BAE-40F6-9DF8-133B80032F1A}" destId="{8769282C-AA33-4E81-8D38-064882B5D0F5}" srcOrd="1" destOrd="0" presId="urn:microsoft.com/office/officeart/2005/8/layout/lProcess2"/>
    <dgm:cxn modelId="{3117A2E5-5848-49D0-B97B-94C4F4A925D4}" type="presParOf" srcId="{A74E89D3-9BAE-40F6-9DF8-133B80032F1A}" destId="{1F5CFB7B-80AD-42A7-87CC-5C801B26AAA4}" srcOrd="2" destOrd="0" presId="urn:microsoft.com/office/officeart/2005/8/layout/lProcess2"/>
    <dgm:cxn modelId="{CC62E157-4C42-4EAF-B1DB-00D47384CE32}" type="presParOf" srcId="{29FA3B2F-2177-4917-90A8-66C7BACE3E53}" destId="{590226FC-9EBB-448D-95AC-130CB0A05F9B}" srcOrd="3" destOrd="0" presId="urn:microsoft.com/office/officeart/2005/8/layout/lProcess2"/>
    <dgm:cxn modelId="{A42433A1-4147-401C-A612-8417DC1DB35C}" type="presParOf" srcId="{29FA3B2F-2177-4917-90A8-66C7BACE3E53}" destId="{31A1F763-63DE-435E-9BD5-9FC89512BA6B}" srcOrd="4" destOrd="0" presId="urn:microsoft.com/office/officeart/2005/8/layout/lProcess2"/>
    <dgm:cxn modelId="{4A931BCA-54AE-417D-88CD-D736A950C73B}" type="presParOf" srcId="{31A1F763-63DE-435E-9BD5-9FC89512BA6B}" destId="{F8C205A9-6A23-4432-A556-7E3C784365FC}" srcOrd="0" destOrd="0" presId="urn:microsoft.com/office/officeart/2005/8/layout/lProcess2"/>
    <dgm:cxn modelId="{0A4C0A80-522A-41AE-BFBA-5EE196C624D5}" type="presParOf" srcId="{31A1F763-63DE-435E-9BD5-9FC89512BA6B}" destId="{56A7C2CD-6C4C-4AC2-8441-8269FE5DCF40}" srcOrd="1" destOrd="0" presId="urn:microsoft.com/office/officeart/2005/8/layout/lProcess2"/>
    <dgm:cxn modelId="{B813D2C3-30B5-4FF7-BDE6-1956FFE53B28}" type="presParOf" srcId="{31A1F763-63DE-435E-9BD5-9FC89512BA6B}" destId="{8DC0CCC7-3CC6-49E3-8D2F-30EF07A520D8}" srcOrd="2" destOrd="0" presId="urn:microsoft.com/office/officeart/2005/8/layout/lProcess2"/>
    <dgm:cxn modelId="{9040CABA-6FE9-4BA4-9AD0-305333764A5D}" type="presParOf" srcId="{8DC0CCC7-3CC6-49E3-8D2F-30EF07A520D8}" destId="{F5D11A6E-2154-4DC9-B4FF-D518E3BF1603}" srcOrd="0" destOrd="0" presId="urn:microsoft.com/office/officeart/2005/8/layout/lProcess2"/>
    <dgm:cxn modelId="{92783052-DA32-4115-AC56-669B49DD2FB5}" type="presParOf" srcId="{F5D11A6E-2154-4DC9-B4FF-D518E3BF1603}" destId="{067D836F-918E-46B1-B53B-0D44CB11FD95}" srcOrd="0" destOrd="0" presId="urn:microsoft.com/office/officeart/2005/8/layout/lProcess2"/>
    <dgm:cxn modelId="{34FEC527-625B-4642-8E9C-8040062DCDFA}" type="presParOf" srcId="{29FA3B2F-2177-4917-90A8-66C7BACE3E53}" destId="{D26000CF-A84E-45A5-83A6-EE7F19038ED2}" srcOrd="5" destOrd="0" presId="urn:microsoft.com/office/officeart/2005/8/layout/lProcess2"/>
    <dgm:cxn modelId="{2BD157CE-A150-4748-88EB-14C5F24FA4EF}" type="presParOf" srcId="{29FA3B2F-2177-4917-90A8-66C7BACE3E53}" destId="{73058C9D-EC72-493F-ABB3-85ABB48CCF06}" srcOrd="6" destOrd="0" presId="urn:microsoft.com/office/officeart/2005/8/layout/lProcess2"/>
    <dgm:cxn modelId="{57F199B1-7ADB-4F63-96CC-9AC4BFD9BAB4}" type="presParOf" srcId="{73058C9D-EC72-493F-ABB3-85ABB48CCF06}" destId="{A8C3CF9B-3D03-41FC-8EB5-F74D9E7767E7}" srcOrd="0" destOrd="0" presId="urn:microsoft.com/office/officeart/2005/8/layout/lProcess2"/>
    <dgm:cxn modelId="{FDB6A671-5DC3-423E-9ECD-16D69C2326CD}" type="presParOf" srcId="{73058C9D-EC72-493F-ABB3-85ABB48CCF06}" destId="{183BCA22-3BFD-47A0-92CC-0FF8C2DC0C19}" srcOrd="1" destOrd="0" presId="urn:microsoft.com/office/officeart/2005/8/layout/lProcess2"/>
    <dgm:cxn modelId="{E85DAF43-8170-427F-BCBE-227298EA2157}" type="presParOf" srcId="{73058C9D-EC72-493F-ABB3-85ABB48CCF06}" destId="{6CE8EF98-70EC-47E5-83F5-1EA3073739A9}" srcOrd="2" destOrd="0" presId="urn:microsoft.com/office/officeart/2005/8/layout/lProcess2"/>
    <dgm:cxn modelId="{DD540D7B-882B-4317-AF72-57F76E268C0A}" type="presParOf" srcId="{6CE8EF98-70EC-47E5-83F5-1EA3073739A9}" destId="{1AF34E37-BE12-4A03-9785-53C2ABFAFFC8}" srcOrd="0" destOrd="0" presId="urn:microsoft.com/office/officeart/2005/8/layout/lProcess2"/>
    <dgm:cxn modelId="{B3FC0745-EC5F-43FF-8C24-9688E13AC90C}" type="presParOf" srcId="{1AF34E37-BE12-4A03-9785-53C2ABFAFFC8}" destId="{805DE7C3-0A8A-4760-91D2-35EFE087D5BE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944928-1F49-44D3-8F51-4091AE0C566B}" type="doc">
      <dgm:prSet loTypeId="urn:microsoft.com/office/officeart/2005/8/layout/lProcess2" loCatId="list" qsTypeId="urn:microsoft.com/office/officeart/2005/8/quickstyle/simple1" qsCatId="simple" csTypeId="urn:microsoft.com/office/officeart/2005/8/colors/colorful1" csCatId="colorful" phldr="1"/>
      <dgm:spPr/>
    </dgm:pt>
    <dgm:pt modelId="{A29C53FC-185D-4191-A140-7A1302DC5ACB}">
      <dgm:prSet phldrT="[Text]" custT="1"/>
      <dgm:spPr/>
      <dgm:t>
        <a:bodyPr/>
        <a:lstStyle/>
        <a:p>
          <a:r>
            <a:rPr lang="en-US" sz="2400" dirty="0"/>
            <a:t>PHASE 1: </a:t>
          </a:r>
        </a:p>
        <a:p>
          <a:r>
            <a:rPr lang="en-US" sz="1600" dirty="0"/>
            <a:t>SPRING 2019</a:t>
          </a:r>
        </a:p>
      </dgm:t>
    </dgm:pt>
    <dgm:pt modelId="{4819D142-169B-47A7-9D83-F20C945A3F39}" type="parTrans" cxnId="{42D6A633-D236-4E52-8E81-55A27A02AFC9}">
      <dgm:prSet/>
      <dgm:spPr/>
      <dgm:t>
        <a:bodyPr/>
        <a:lstStyle/>
        <a:p>
          <a:endParaRPr lang="en-US"/>
        </a:p>
      </dgm:t>
    </dgm:pt>
    <dgm:pt modelId="{DC78C5E9-E0C9-44A1-9DAB-6C9F970D0D3A}" type="sibTrans" cxnId="{42D6A633-D236-4E52-8E81-55A27A02AFC9}">
      <dgm:prSet/>
      <dgm:spPr/>
      <dgm:t>
        <a:bodyPr/>
        <a:lstStyle/>
        <a:p>
          <a:endParaRPr lang="en-US"/>
        </a:p>
      </dgm:t>
    </dgm:pt>
    <dgm:pt modelId="{25982940-4416-414A-8934-017EE7315936}">
      <dgm:prSet phldrT="[Text]"/>
      <dgm:spPr/>
      <dgm:t>
        <a:bodyPr/>
        <a:lstStyle/>
        <a:p>
          <a:pPr algn="l">
            <a:buNone/>
          </a:pPr>
          <a:r>
            <a:rPr lang="en-US" dirty="0"/>
            <a:t>Gather &amp; Synthesize Data</a:t>
          </a:r>
        </a:p>
      </dgm:t>
    </dgm:pt>
    <dgm:pt modelId="{599C6616-4534-41DE-94A2-4F31D7B2579A}" type="parTrans" cxnId="{B3465322-2767-49C0-B5DF-A98CAA9C3A20}">
      <dgm:prSet/>
      <dgm:spPr/>
      <dgm:t>
        <a:bodyPr/>
        <a:lstStyle/>
        <a:p>
          <a:endParaRPr lang="en-US"/>
        </a:p>
      </dgm:t>
    </dgm:pt>
    <dgm:pt modelId="{DC993ACD-C522-410E-8B83-6A7DECAE94E6}" type="sibTrans" cxnId="{B3465322-2767-49C0-B5DF-A98CAA9C3A20}">
      <dgm:prSet/>
      <dgm:spPr/>
      <dgm:t>
        <a:bodyPr/>
        <a:lstStyle/>
        <a:p>
          <a:endParaRPr lang="en-US"/>
        </a:p>
      </dgm:t>
    </dgm:pt>
    <dgm:pt modelId="{C383118E-A0CC-459D-B7D0-32F2AD9C33E3}">
      <dgm:prSet phldrT="[Text]"/>
      <dgm:spPr/>
      <dgm:t>
        <a:bodyPr/>
        <a:lstStyle/>
        <a:p>
          <a:pPr algn="l">
            <a:buNone/>
          </a:pPr>
          <a:r>
            <a:rPr lang="en-US" dirty="0"/>
            <a:t>Develop Strategy Screen &amp; Strategic Vision</a:t>
          </a:r>
        </a:p>
      </dgm:t>
    </dgm:pt>
    <dgm:pt modelId="{A4727BA5-CC22-4317-A816-B05C1CE60296}" type="parTrans" cxnId="{46230F2B-0D25-42F5-AB18-00C10F332AEB}">
      <dgm:prSet/>
      <dgm:spPr/>
      <dgm:t>
        <a:bodyPr/>
        <a:lstStyle/>
        <a:p>
          <a:endParaRPr lang="en-US"/>
        </a:p>
      </dgm:t>
    </dgm:pt>
    <dgm:pt modelId="{DB680A4B-ED66-4DED-9D83-19D01922411C}" type="sibTrans" cxnId="{46230F2B-0D25-42F5-AB18-00C10F332AEB}">
      <dgm:prSet/>
      <dgm:spPr/>
      <dgm:t>
        <a:bodyPr/>
        <a:lstStyle/>
        <a:p>
          <a:endParaRPr lang="en-US"/>
        </a:p>
      </dgm:t>
    </dgm:pt>
    <dgm:pt modelId="{29FA3B2F-2177-4917-90A8-66C7BACE3E53}" type="pres">
      <dgm:prSet presAssocID="{8B944928-1F49-44D3-8F51-4091AE0C566B}" presName="theList" presStyleCnt="0">
        <dgm:presLayoutVars>
          <dgm:dir/>
          <dgm:animLvl val="lvl"/>
          <dgm:resizeHandles val="exact"/>
        </dgm:presLayoutVars>
      </dgm:prSet>
      <dgm:spPr/>
    </dgm:pt>
    <dgm:pt modelId="{CF01B0FC-6853-43C9-9645-B9C7C45D4EA8}" type="pres">
      <dgm:prSet presAssocID="{A29C53FC-185D-4191-A140-7A1302DC5ACB}" presName="compNode" presStyleCnt="0"/>
      <dgm:spPr/>
    </dgm:pt>
    <dgm:pt modelId="{FE9778E6-6545-4C7C-A881-3BAD1E86B7E7}" type="pres">
      <dgm:prSet presAssocID="{A29C53FC-185D-4191-A140-7A1302DC5ACB}" presName="aNode" presStyleLbl="bgShp" presStyleIdx="0" presStyleCnt="1"/>
      <dgm:spPr/>
    </dgm:pt>
    <dgm:pt modelId="{2367EB92-B406-4698-9DAC-AA3AC2DC97DB}" type="pres">
      <dgm:prSet presAssocID="{A29C53FC-185D-4191-A140-7A1302DC5ACB}" presName="textNode" presStyleLbl="bgShp" presStyleIdx="0" presStyleCnt="1"/>
      <dgm:spPr/>
    </dgm:pt>
    <dgm:pt modelId="{09625CB9-2A96-4228-9153-B69599CB9C6E}" type="pres">
      <dgm:prSet presAssocID="{A29C53FC-185D-4191-A140-7A1302DC5ACB}" presName="compChildNode" presStyleCnt="0"/>
      <dgm:spPr/>
    </dgm:pt>
    <dgm:pt modelId="{FD1F25E0-E364-4C26-AB25-734017AA0032}" type="pres">
      <dgm:prSet presAssocID="{A29C53FC-185D-4191-A140-7A1302DC5ACB}" presName="theInnerList" presStyleCnt="0"/>
      <dgm:spPr/>
    </dgm:pt>
    <dgm:pt modelId="{AF87EAFE-C19D-43EB-9874-23DDFBB6CB65}" type="pres">
      <dgm:prSet presAssocID="{25982940-4416-414A-8934-017EE7315936}" presName="childNode" presStyleLbl="node1" presStyleIdx="0" presStyleCnt="2">
        <dgm:presLayoutVars>
          <dgm:bulletEnabled val="1"/>
        </dgm:presLayoutVars>
      </dgm:prSet>
      <dgm:spPr/>
    </dgm:pt>
    <dgm:pt modelId="{8ED75895-24D2-480E-B8D7-796539C073F7}" type="pres">
      <dgm:prSet presAssocID="{25982940-4416-414A-8934-017EE7315936}" presName="aSpace2" presStyleCnt="0"/>
      <dgm:spPr/>
    </dgm:pt>
    <dgm:pt modelId="{F64F08F1-6482-40A8-B306-B5D3CC2F443A}" type="pres">
      <dgm:prSet presAssocID="{C383118E-A0CC-459D-B7D0-32F2AD9C33E3}" presName="childNode" presStyleLbl="node1" presStyleIdx="1" presStyleCnt="2">
        <dgm:presLayoutVars>
          <dgm:bulletEnabled val="1"/>
        </dgm:presLayoutVars>
      </dgm:prSet>
      <dgm:spPr/>
    </dgm:pt>
  </dgm:ptLst>
  <dgm:cxnLst>
    <dgm:cxn modelId="{6D53930D-AA3C-48D4-B8F9-93C42204893A}" type="presOf" srcId="{8B944928-1F49-44D3-8F51-4091AE0C566B}" destId="{29FA3B2F-2177-4917-90A8-66C7BACE3E53}" srcOrd="0" destOrd="0" presId="urn:microsoft.com/office/officeart/2005/8/layout/lProcess2"/>
    <dgm:cxn modelId="{B92FE61C-2003-49E6-9FA8-36F09AA9CDB7}" type="presOf" srcId="{C383118E-A0CC-459D-B7D0-32F2AD9C33E3}" destId="{F64F08F1-6482-40A8-B306-B5D3CC2F443A}" srcOrd="0" destOrd="0" presId="urn:microsoft.com/office/officeart/2005/8/layout/lProcess2"/>
    <dgm:cxn modelId="{B3465322-2767-49C0-B5DF-A98CAA9C3A20}" srcId="{A29C53FC-185D-4191-A140-7A1302DC5ACB}" destId="{25982940-4416-414A-8934-017EE7315936}" srcOrd="0" destOrd="0" parTransId="{599C6616-4534-41DE-94A2-4F31D7B2579A}" sibTransId="{DC993ACD-C522-410E-8B83-6A7DECAE94E6}"/>
    <dgm:cxn modelId="{46230F2B-0D25-42F5-AB18-00C10F332AEB}" srcId="{A29C53FC-185D-4191-A140-7A1302DC5ACB}" destId="{C383118E-A0CC-459D-B7D0-32F2AD9C33E3}" srcOrd="1" destOrd="0" parTransId="{A4727BA5-CC22-4317-A816-B05C1CE60296}" sibTransId="{DB680A4B-ED66-4DED-9D83-19D01922411C}"/>
    <dgm:cxn modelId="{42D6A633-D236-4E52-8E81-55A27A02AFC9}" srcId="{8B944928-1F49-44D3-8F51-4091AE0C566B}" destId="{A29C53FC-185D-4191-A140-7A1302DC5ACB}" srcOrd="0" destOrd="0" parTransId="{4819D142-169B-47A7-9D83-F20C945A3F39}" sibTransId="{DC78C5E9-E0C9-44A1-9DAB-6C9F970D0D3A}"/>
    <dgm:cxn modelId="{B63A537D-6723-49C7-B921-4F455FEF2A7B}" type="presOf" srcId="{25982940-4416-414A-8934-017EE7315936}" destId="{AF87EAFE-C19D-43EB-9874-23DDFBB6CB65}" srcOrd="0" destOrd="0" presId="urn:microsoft.com/office/officeart/2005/8/layout/lProcess2"/>
    <dgm:cxn modelId="{6BD667E5-133E-4388-BC40-325488D84239}" type="presOf" srcId="{A29C53FC-185D-4191-A140-7A1302DC5ACB}" destId="{2367EB92-B406-4698-9DAC-AA3AC2DC97DB}" srcOrd="1" destOrd="0" presId="urn:microsoft.com/office/officeart/2005/8/layout/lProcess2"/>
    <dgm:cxn modelId="{D71672FF-FA3B-4F59-8D2C-564F4A4C6F8B}" type="presOf" srcId="{A29C53FC-185D-4191-A140-7A1302DC5ACB}" destId="{FE9778E6-6545-4C7C-A881-3BAD1E86B7E7}" srcOrd="0" destOrd="0" presId="urn:microsoft.com/office/officeart/2005/8/layout/lProcess2"/>
    <dgm:cxn modelId="{AD8D2614-0ED7-4ACC-A979-7AF119FAABF9}" type="presParOf" srcId="{29FA3B2F-2177-4917-90A8-66C7BACE3E53}" destId="{CF01B0FC-6853-43C9-9645-B9C7C45D4EA8}" srcOrd="0" destOrd="0" presId="urn:microsoft.com/office/officeart/2005/8/layout/lProcess2"/>
    <dgm:cxn modelId="{875EA388-2F37-4C79-9168-B0080C64CE75}" type="presParOf" srcId="{CF01B0FC-6853-43C9-9645-B9C7C45D4EA8}" destId="{FE9778E6-6545-4C7C-A881-3BAD1E86B7E7}" srcOrd="0" destOrd="0" presId="urn:microsoft.com/office/officeart/2005/8/layout/lProcess2"/>
    <dgm:cxn modelId="{840FFF66-9718-4152-BB5A-8E4AC15DEB35}" type="presParOf" srcId="{CF01B0FC-6853-43C9-9645-B9C7C45D4EA8}" destId="{2367EB92-B406-4698-9DAC-AA3AC2DC97DB}" srcOrd="1" destOrd="0" presId="urn:microsoft.com/office/officeart/2005/8/layout/lProcess2"/>
    <dgm:cxn modelId="{4FCA00A9-41DC-44F6-B314-AE8AFE632FB9}" type="presParOf" srcId="{CF01B0FC-6853-43C9-9645-B9C7C45D4EA8}" destId="{09625CB9-2A96-4228-9153-B69599CB9C6E}" srcOrd="2" destOrd="0" presId="urn:microsoft.com/office/officeart/2005/8/layout/lProcess2"/>
    <dgm:cxn modelId="{0404740B-D9C7-46A0-A343-6B4D2BF8B12D}" type="presParOf" srcId="{09625CB9-2A96-4228-9153-B69599CB9C6E}" destId="{FD1F25E0-E364-4C26-AB25-734017AA0032}" srcOrd="0" destOrd="0" presId="urn:microsoft.com/office/officeart/2005/8/layout/lProcess2"/>
    <dgm:cxn modelId="{A53119F6-463B-471A-A690-6AE8BF746E2E}" type="presParOf" srcId="{FD1F25E0-E364-4C26-AB25-734017AA0032}" destId="{AF87EAFE-C19D-43EB-9874-23DDFBB6CB65}" srcOrd="0" destOrd="0" presId="urn:microsoft.com/office/officeart/2005/8/layout/lProcess2"/>
    <dgm:cxn modelId="{23CC4323-2691-4564-A91D-DB7F07153525}" type="presParOf" srcId="{FD1F25E0-E364-4C26-AB25-734017AA0032}" destId="{8ED75895-24D2-480E-B8D7-796539C073F7}" srcOrd="1" destOrd="0" presId="urn:microsoft.com/office/officeart/2005/8/layout/lProcess2"/>
    <dgm:cxn modelId="{4231E196-07D6-4F39-BDA7-14614CDE3F9D}" type="presParOf" srcId="{FD1F25E0-E364-4C26-AB25-734017AA0032}" destId="{F64F08F1-6482-40A8-B306-B5D3CC2F443A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B944928-1F49-44D3-8F51-4091AE0C566B}" type="doc">
      <dgm:prSet loTypeId="urn:microsoft.com/office/officeart/2005/8/layout/lProcess2" loCatId="list" qsTypeId="urn:microsoft.com/office/officeart/2005/8/quickstyle/simple1" qsCatId="simple" csTypeId="urn:microsoft.com/office/officeart/2005/8/colors/colorful1" csCatId="colorful" phldr="1"/>
      <dgm:spPr/>
    </dgm:pt>
    <dgm:pt modelId="{A29C53FC-185D-4191-A140-7A1302DC5ACB}">
      <dgm:prSet phldrT="[Text]" custT="1"/>
      <dgm:spPr/>
      <dgm:t>
        <a:bodyPr/>
        <a:lstStyle/>
        <a:p>
          <a:r>
            <a:rPr lang="en-US" sz="2400" dirty="0"/>
            <a:t>PHASE 1: </a:t>
          </a:r>
        </a:p>
        <a:p>
          <a:r>
            <a:rPr lang="en-US" sz="1600" dirty="0"/>
            <a:t>SPRING 2019</a:t>
          </a:r>
        </a:p>
      </dgm:t>
    </dgm:pt>
    <dgm:pt modelId="{4819D142-169B-47A7-9D83-F20C945A3F39}" type="parTrans" cxnId="{42D6A633-D236-4E52-8E81-55A27A02AFC9}">
      <dgm:prSet/>
      <dgm:spPr/>
      <dgm:t>
        <a:bodyPr/>
        <a:lstStyle/>
        <a:p>
          <a:endParaRPr lang="en-US"/>
        </a:p>
      </dgm:t>
    </dgm:pt>
    <dgm:pt modelId="{DC78C5E9-E0C9-44A1-9DAB-6C9F970D0D3A}" type="sibTrans" cxnId="{42D6A633-D236-4E52-8E81-55A27A02AFC9}">
      <dgm:prSet/>
      <dgm:spPr/>
      <dgm:t>
        <a:bodyPr/>
        <a:lstStyle/>
        <a:p>
          <a:endParaRPr lang="en-US"/>
        </a:p>
      </dgm:t>
    </dgm:pt>
    <dgm:pt modelId="{25982940-4416-414A-8934-017EE7315936}">
      <dgm:prSet phldrT="[Text]"/>
      <dgm:spPr/>
      <dgm:t>
        <a:bodyPr/>
        <a:lstStyle/>
        <a:p>
          <a:pPr algn="l">
            <a:buNone/>
          </a:pPr>
          <a:r>
            <a:rPr lang="en-US" dirty="0"/>
            <a:t>Gather &amp; Synthesize Data</a:t>
          </a:r>
        </a:p>
      </dgm:t>
    </dgm:pt>
    <dgm:pt modelId="{599C6616-4534-41DE-94A2-4F31D7B2579A}" type="parTrans" cxnId="{B3465322-2767-49C0-B5DF-A98CAA9C3A20}">
      <dgm:prSet/>
      <dgm:spPr/>
      <dgm:t>
        <a:bodyPr/>
        <a:lstStyle/>
        <a:p>
          <a:endParaRPr lang="en-US"/>
        </a:p>
      </dgm:t>
    </dgm:pt>
    <dgm:pt modelId="{DC993ACD-C522-410E-8B83-6A7DECAE94E6}" type="sibTrans" cxnId="{B3465322-2767-49C0-B5DF-A98CAA9C3A20}">
      <dgm:prSet/>
      <dgm:spPr/>
      <dgm:t>
        <a:bodyPr/>
        <a:lstStyle/>
        <a:p>
          <a:endParaRPr lang="en-US"/>
        </a:p>
      </dgm:t>
    </dgm:pt>
    <dgm:pt modelId="{C383118E-A0CC-459D-B7D0-32F2AD9C33E3}">
      <dgm:prSet phldrT="[Text]"/>
      <dgm:spPr/>
      <dgm:t>
        <a:bodyPr/>
        <a:lstStyle/>
        <a:p>
          <a:pPr algn="l">
            <a:buNone/>
          </a:pPr>
          <a:r>
            <a:rPr lang="en-US" dirty="0"/>
            <a:t>Develop Strategy Screen &amp; Strategic Vision</a:t>
          </a:r>
        </a:p>
      </dgm:t>
    </dgm:pt>
    <dgm:pt modelId="{A4727BA5-CC22-4317-A816-B05C1CE60296}" type="parTrans" cxnId="{46230F2B-0D25-42F5-AB18-00C10F332AEB}">
      <dgm:prSet/>
      <dgm:spPr/>
      <dgm:t>
        <a:bodyPr/>
        <a:lstStyle/>
        <a:p>
          <a:endParaRPr lang="en-US"/>
        </a:p>
      </dgm:t>
    </dgm:pt>
    <dgm:pt modelId="{DB680A4B-ED66-4DED-9D83-19D01922411C}" type="sibTrans" cxnId="{46230F2B-0D25-42F5-AB18-00C10F332AEB}">
      <dgm:prSet/>
      <dgm:spPr/>
      <dgm:t>
        <a:bodyPr/>
        <a:lstStyle/>
        <a:p>
          <a:endParaRPr lang="en-US"/>
        </a:p>
      </dgm:t>
    </dgm:pt>
    <dgm:pt modelId="{29FA3B2F-2177-4917-90A8-66C7BACE3E53}" type="pres">
      <dgm:prSet presAssocID="{8B944928-1F49-44D3-8F51-4091AE0C566B}" presName="theList" presStyleCnt="0">
        <dgm:presLayoutVars>
          <dgm:dir/>
          <dgm:animLvl val="lvl"/>
          <dgm:resizeHandles val="exact"/>
        </dgm:presLayoutVars>
      </dgm:prSet>
      <dgm:spPr/>
    </dgm:pt>
    <dgm:pt modelId="{CF01B0FC-6853-43C9-9645-B9C7C45D4EA8}" type="pres">
      <dgm:prSet presAssocID="{A29C53FC-185D-4191-A140-7A1302DC5ACB}" presName="compNode" presStyleCnt="0"/>
      <dgm:spPr/>
    </dgm:pt>
    <dgm:pt modelId="{FE9778E6-6545-4C7C-A881-3BAD1E86B7E7}" type="pres">
      <dgm:prSet presAssocID="{A29C53FC-185D-4191-A140-7A1302DC5ACB}" presName="aNode" presStyleLbl="bgShp" presStyleIdx="0" presStyleCnt="1"/>
      <dgm:spPr/>
    </dgm:pt>
    <dgm:pt modelId="{2367EB92-B406-4698-9DAC-AA3AC2DC97DB}" type="pres">
      <dgm:prSet presAssocID="{A29C53FC-185D-4191-A140-7A1302DC5ACB}" presName="textNode" presStyleLbl="bgShp" presStyleIdx="0" presStyleCnt="1"/>
      <dgm:spPr/>
    </dgm:pt>
    <dgm:pt modelId="{09625CB9-2A96-4228-9153-B69599CB9C6E}" type="pres">
      <dgm:prSet presAssocID="{A29C53FC-185D-4191-A140-7A1302DC5ACB}" presName="compChildNode" presStyleCnt="0"/>
      <dgm:spPr/>
    </dgm:pt>
    <dgm:pt modelId="{FD1F25E0-E364-4C26-AB25-734017AA0032}" type="pres">
      <dgm:prSet presAssocID="{A29C53FC-185D-4191-A140-7A1302DC5ACB}" presName="theInnerList" presStyleCnt="0"/>
      <dgm:spPr/>
    </dgm:pt>
    <dgm:pt modelId="{AF87EAFE-C19D-43EB-9874-23DDFBB6CB65}" type="pres">
      <dgm:prSet presAssocID="{25982940-4416-414A-8934-017EE7315936}" presName="childNode" presStyleLbl="node1" presStyleIdx="0" presStyleCnt="2">
        <dgm:presLayoutVars>
          <dgm:bulletEnabled val="1"/>
        </dgm:presLayoutVars>
      </dgm:prSet>
      <dgm:spPr/>
    </dgm:pt>
    <dgm:pt modelId="{8ED75895-24D2-480E-B8D7-796539C073F7}" type="pres">
      <dgm:prSet presAssocID="{25982940-4416-414A-8934-017EE7315936}" presName="aSpace2" presStyleCnt="0"/>
      <dgm:spPr/>
    </dgm:pt>
    <dgm:pt modelId="{F64F08F1-6482-40A8-B306-B5D3CC2F443A}" type="pres">
      <dgm:prSet presAssocID="{C383118E-A0CC-459D-B7D0-32F2AD9C33E3}" presName="childNode" presStyleLbl="node1" presStyleIdx="1" presStyleCnt="2">
        <dgm:presLayoutVars>
          <dgm:bulletEnabled val="1"/>
        </dgm:presLayoutVars>
      </dgm:prSet>
      <dgm:spPr/>
    </dgm:pt>
  </dgm:ptLst>
  <dgm:cxnLst>
    <dgm:cxn modelId="{6D53930D-AA3C-48D4-B8F9-93C42204893A}" type="presOf" srcId="{8B944928-1F49-44D3-8F51-4091AE0C566B}" destId="{29FA3B2F-2177-4917-90A8-66C7BACE3E53}" srcOrd="0" destOrd="0" presId="urn:microsoft.com/office/officeart/2005/8/layout/lProcess2"/>
    <dgm:cxn modelId="{B92FE61C-2003-49E6-9FA8-36F09AA9CDB7}" type="presOf" srcId="{C383118E-A0CC-459D-B7D0-32F2AD9C33E3}" destId="{F64F08F1-6482-40A8-B306-B5D3CC2F443A}" srcOrd="0" destOrd="0" presId="urn:microsoft.com/office/officeart/2005/8/layout/lProcess2"/>
    <dgm:cxn modelId="{B3465322-2767-49C0-B5DF-A98CAA9C3A20}" srcId="{A29C53FC-185D-4191-A140-7A1302DC5ACB}" destId="{25982940-4416-414A-8934-017EE7315936}" srcOrd="0" destOrd="0" parTransId="{599C6616-4534-41DE-94A2-4F31D7B2579A}" sibTransId="{DC993ACD-C522-410E-8B83-6A7DECAE94E6}"/>
    <dgm:cxn modelId="{46230F2B-0D25-42F5-AB18-00C10F332AEB}" srcId="{A29C53FC-185D-4191-A140-7A1302DC5ACB}" destId="{C383118E-A0CC-459D-B7D0-32F2AD9C33E3}" srcOrd="1" destOrd="0" parTransId="{A4727BA5-CC22-4317-A816-B05C1CE60296}" sibTransId="{DB680A4B-ED66-4DED-9D83-19D01922411C}"/>
    <dgm:cxn modelId="{42D6A633-D236-4E52-8E81-55A27A02AFC9}" srcId="{8B944928-1F49-44D3-8F51-4091AE0C566B}" destId="{A29C53FC-185D-4191-A140-7A1302DC5ACB}" srcOrd="0" destOrd="0" parTransId="{4819D142-169B-47A7-9D83-F20C945A3F39}" sibTransId="{DC78C5E9-E0C9-44A1-9DAB-6C9F970D0D3A}"/>
    <dgm:cxn modelId="{B63A537D-6723-49C7-B921-4F455FEF2A7B}" type="presOf" srcId="{25982940-4416-414A-8934-017EE7315936}" destId="{AF87EAFE-C19D-43EB-9874-23DDFBB6CB65}" srcOrd="0" destOrd="0" presId="urn:microsoft.com/office/officeart/2005/8/layout/lProcess2"/>
    <dgm:cxn modelId="{6BD667E5-133E-4388-BC40-325488D84239}" type="presOf" srcId="{A29C53FC-185D-4191-A140-7A1302DC5ACB}" destId="{2367EB92-B406-4698-9DAC-AA3AC2DC97DB}" srcOrd="1" destOrd="0" presId="urn:microsoft.com/office/officeart/2005/8/layout/lProcess2"/>
    <dgm:cxn modelId="{D71672FF-FA3B-4F59-8D2C-564F4A4C6F8B}" type="presOf" srcId="{A29C53FC-185D-4191-A140-7A1302DC5ACB}" destId="{FE9778E6-6545-4C7C-A881-3BAD1E86B7E7}" srcOrd="0" destOrd="0" presId="urn:microsoft.com/office/officeart/2005/8/layout/lProcess2"/>
    <dgm:cxn modelId="{AD8D2614-0ED7-4ACC-A979-7AF119FAABF9}" type="presParOf" srcId="{29FA3B2F-2177-4917-90A8-66C7BACE3E53}" destId="{CF01B0FC-6853-43C9-9645-B9C7C45D4EA8}" srcOrd="0" destOrd="0" presId="urn:microsoft.com/office/officeart/2005/8/layout/lProcess2"/>
    <dgm:cxn modelId="{875EA388-2F37-4C79-9168-B0080C64CE75}" type="presParOf" srcId="{CF01B0FC-6853-43C9-9645-B9C7C45D4EA8}" destId="{FE9778E6-6545-4C7C-A881-3BAD1E86B7E7}" srcOrd="0" destOrd="0" presId="urn:microsoft.com/office/officeart/2005/8/layout/lProcess2"/>
    <dgm:cxn modelId="{840FFF66-9718-4152-BB5A-8E4AC15DEB35}" type="presParOf" srcId="{CF01B0FC-6853-43C9-9645-B9C7C45D4EA8}" destId="{2367EB92-B406-4698-9DAC-AA3AC2DC97DB}" srcOrd="1" destOrd="0" presId="urn:microsoft.com/office/officeart/2005/8/layout/lProcess2"/>
    <dgm:cxn modelId="{4FCA00A9-41DC-44F6-B314-AE8AFE632FB9}" type="presParOf" srcId="{CF01B0FC-6853-43C9-9645-B9C7C45D4EA8}" destId="{09625CB9-2A96-4228-9153-B69599CB9C6E}" srcOrd="2" destOrd="0" presId="urn:microsoft.com/office/officeart/2005/8/layout/lProcess2"/>
    <dgm:cxn modelId="{0404740B-D9C7-46A0-A343-6B4D2BF8B12D}" type="presParOf" srcId="{09625CB9-2A96-4228-9153-B69599CB9C6E}" destId="{FD1F25E0-E364-4C26-AB25-734017AA0032}" srcOrd="0" destOrd="0" presId="urn:microsoft.com/office/officeart/2005/8/layout/lProcess2"/>
    <dgm:cxn modelId="{A53119F6-463B-471A-A690-6AE8BF746E2E}" type="presParOf" srcId="{FD1F25E0-E364-4C26-AB25-734017AA0032}" destId="{AF87EAFE-C19D-43EB-9874-23DDFBB6CB65}" srcOrd="0" destOrd="0" presId="urn:microsoft.com/office/officeart/2005/8/layout/lProcess2"/>
    <dgm:cxn modelId="{23CC4323-2691-4564-A91D-DB7F07153525}" type="presParOf" srcId="{FD1F25E0-E364-4C26-AB25-734017AA0032}" destId="{8ED75895-24D2-480E-B8D7-796539C073F7}" srcOrd="1" destOrd="0" presId="urn:microsoft.com/office/officeart/2005/8/layout/lProcess2"/>
    <dgm:cxn modelId="{4231E196-07D6-4F39-BDA7-14614CDE3F9D}" type="presParOf" srcId="{FD1F25E0-E364-4C26-AB25-734017AA0032}" destId="{F64F08F1-6482-40A8-B306-B5D3CC2F443A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B944928-1F49-44D3-8F51-4091AE0C566B}" type="doc">
      <dgm:prSet loTypeId="urn:microsoft.com/office/officeart/2005/8/layout/lProcess2" loCatId="list" qsTypeId="urn:microsoft.com/office/officeart/2005/8/quickstyle/simple1" qsCatId="simple" csTypeId="urn:microsoft.com/office/officeart/2005/8/colors/colorful1" csCatId="colorful" phldr="1"/>
      <dgm:spPr/>
    </dgm:pt>
    <dgm:pt modelId="{A29C53FC-185D-4191-A140-7A1302DC5ACB}">
      <dgm:prSet phldrT="[Text]" custT="1"/>
      <dgm:spPr/>
      <dgm:t>
        <a:bodyPr/>
        <a:lstStyle/>
        <a:p>
          <a:r>
            <a:rPr lang="en-US" sz="2400" dirty="0"/>
            <a:t>PHASE 1: </a:t>
          </a:r>
        </a:p>
        <a:p>
          <a:r>
            <a:rPr lang="en-US" sz="1600" dirty="0"/>
            <a:t>SPRING 2019</a:t>
          </a:r>
        </a:p>
      </dgm:t>
    </dgm:pt>
    <dgm:pt modelId="{4819D142-169B-47A7-9D83-F20C945A3F39}" type="parTrans" cxnId="{42D6A633-D236-4E52-8E81-55A27A02AFC9}">
      <dgm:prSet/>
      <dgm:spPr/>
      <dgm:t>
        <a:bodyPr/>
        <a:lstStyle/>
        <a:p>
          <a:endParaRPr lang="en-US"/>
        </a:p>
      </dgm:t>
    </dgm:pt>
    <dgm:pt modelId="{DC78C5E9-E0C9-44A1-9DAB-6C9F970D0D3A}" type="sibTrans" cxnId="{42D6A633-D236-4E52-8E81-55A27A02AFC9}">
      <dgm:prSet/>
      <dgm:spPr/>
      <dgm:t>
        <a:bodyPr/>
        <a:lstStyle/>
        <a:p>
          <a:endParaRPr lang="en-US"/>
        </a:p>
      </dgm:t>
    </dgm:pt>
    <dgm:pt modelId="{25982940-4416-414A-8934-017EE7315936}">
      <dgm:prSet phldrT="[Text]"/>
      <dgm:spPr/>
      <dgm:t>
        <a:bodyPr/>
        <a:lstStyle/>
        <a:p>
          <a:pPr algn="l">
            <a:buNone/>
          </a:pPr>
          <a:r>
            <a:rPr lang="en-US" dirty="0"/>
            <a:t>Gather &amp; Synthesize Data</a:t>
          </a:r>
        </a:p>
      </dgm:t>
    </dgm:pt>
    <dgm:pt modelId="{599C6616-4534-41DE-94A2-4F31D7B2579A}" type="parTrans" cxnId="{B3465322-2767-49C0-B5DF-A98CAA9C3A20}">
      <dgm:prSet/>
      <dgm:spPr/>
      <dgm:t>
        <a:bodyPr/>
        <a:lstStyle/>
        <a:p>
          <a:endParaRPr lang="en-US"/>
        </a:p>
      </dgm:t>
    </dgm:pt>
    <dgm:pt modelId="{DC993ACD-C522-410E-8B83-6A7DECAE94E6}" type="sibTrans" cxnId="{B3465322-2767-49C0-B5DF-A98CAA9C3A20}">
      <dgm:prSet/>
      <dgm:spPr/>
      <dgm:t>
        <a:bodyPr/>
        <a:lstStyle/>
        <a:p>
          <a:endParaRPr lang="en-US"/>
        </a:p>
      </dgm:t>
    </dgm:pt>
    <dgm:pt modelId="{C383118E-A0CC-459D-B7D0-32F2AD9C33E3}">
      <dgm:prSet phldrT="[Text]"/>
      <dgm:spPr/>
      <dgm:t>
        <a:bodyPr/>
        <a:lstStyle/>
        <a:p>
          <a:pPr algn="l">
            <a:buNone/>
          </a:pPr>
          <a:r>
            <a:rPr lang="en-US" dirty="0"/>
            <a:t>Develop Strategy Screen &amp; Strategic Vision</a:t>
          </a:r>
        </a:p>
      </dgm:t>
    </dgm:pt>
    <dgm:pt modelId="{A4727BA5-CC22-4317-A816-B05C1CE60296}" type="parTrans" cxnId="{46230F2B-0D25-42F5-AB18-00C10F332AEB}">
      <dgm:prSet/>
      <dgm:spPr/>
      <dgm:t>
        <a:bodyPr/>
        <a:lstStyle/>
        <a:p>
          <a:endParaRPr lang="en-US"/>
        </a:p>
      </dgm:t>
    </dgm:pt>
    <dgm:pt modelId="{DB680A4B-ED66-4DED-9D83-19D01922411C}" type="sibTrans" cxnId="{46230F2B-0D25-42F5-AB18-00C10F332AEB}">
      <dgm:prSet/>
      <dgm:spPr/>
      <dgm:t>
        <a:bodyPr/>
        <a:lstStyle/>
        <a:p>
          <a:endParaRPr lang="en-US"/>
        </a:p>
      </dgm:t>
    </dgm:pt>
    <dgm:pt modelId="{1AFEDDCF-3191-43F9-A898-9515940AFC07}">
      <dgm:prSet phldrT="[Text]"/>
      <dgm:spPr/>
      <dgm:t>
        <a:bodyPr/>
        <a:lstStyle/>
        <a:p>
          <a:pPr algn="l">
            <a:buNone/>
          </a:pPr>
          <a:r>
            <a:rPr lang="en-US" dirty="0"/>
            <a:t>OPPORTUNITIES FOR INPUT</a:t>
          </a:r>
        </a:p>
      </dgm:t>
    </dgm:pt>
    <dgm:pt modelId="{AED68B60-2C87-4F8F-AA6D-6A2D432BA8CE}" type="parTrans" cxnId="{6603A79F-8D16-4D81-8405-0EE1FC8D9EA6}">
      <dgm:prSet/>
      <dgm:spPr/>
      <dgm:t>
        <a:bodyPr/>
        <a:lstStyle/>
        <a:p>
          <a:endParaRPr lang="en-US"/>
        </a:p>
      </dgm:t>
    </dgm:pt>
    <dgm:pt modelId="{4F8C7981-9200-4756-8C21-922EA1BD8274}" type="sibTrans" cxnId="{6603A79F-8D16-4D81-8405-0EE1FC8D9EA6}">
      <dgm:prSet/>
      <dgm:spPr/>
      <dgm:t>
        <a:bodyPr/>
        <a:lstStyle/>
        <a:p>
          <a:endParaRPr lang="en-US"/>
        </a:p>
      </dgm:t>
    </dgm:pt>
    <dgm:pt modelId="{F52B69F8-5681-447D-A8AA-AF380F232C88}">
      <dgm:prSet phldrT="[Text]"/>
      <dgm:spPr/>
      <dgm:t>
        <a:bodyPr/>
        <a:lstStyle/>
        <a:p>
          <a:pPr algn="l">
            <a:buFont typeface="+mj-lt"/>
            <a:buAutoNum type="arabicPeriod"/>
          </a:pPr>
          <a:r>
            <a:rPr lang="en-US" dirty="0"/>
            <a:t>1. OPEN FORA</a:t>
          </a:r>
        </a:p>
      </dgm:t>
    </dgm:pt>
    <dgm:pt modelId="{61BFC5BF-2064-4860-8C5E-E66E0675A08C}" type="parTrans" cxnId="{4EBCFFE7-E795-47D1-8B8B-A1EAE9FA6819}">
      <dgm:prSet/>
      <dgm:spPr/>
      <dgm:t>
        <a:bodyPr/>
        <a:lstStyle/>
        <a:p>
          <a:endParaRPr lang="en-US"/>
        </a:p>
      </dgm:t>
    </dgm:pt>
    <dgm:pt modelId="{A50ACA79-F254-4EF9-A18F-03C477E2F177}" type="sibTrans" cxnId="{4EBCFFE7-E795-47D1-8B8B-A1EAE9FA6819}">
      <dgm:prSet/>
      <dgm:spPr/>
      <dgm:t>
        <a:bodyPr/>
        <a:lstStyle/>
        <a:p>
          <a:endParaRPr lang="en-US"/>
        </a:p>
      </dgm:t>
    </dgm:pt>
    <dgm:pt modelId="{E061C1EF-7C3D-44BE-8AE5-96E13675A57E}">
      <dgm:prSet phldrT="[Text]"/>
      <dgm:spPr/>
      <dgm:t>
        <a:bodyPr/>
        <a:lstStyle/>
        <a:p>
          <a:pPr algn="l">
            <a:buFont typeface="+mj-lt"/>
            <a:buAutoNum type="arabicPeriod"/>
          </a:pPr>
          <a:r>
            <a:rPr lang="en-US" dirty="0"/>
            <a:t>2. ONLINE SURVEY</a:t>
          </a:r>
        </a:p>
      </dgm:t>
    </dgm:pt>
    <dgm:pt modelId="{975B6647-A98E-4CB9-9EF3-614295B94678}" type="parTrans" cxnId="{9BA8DD42-5AF0-40BA-9B8C-B3B2620893DF}">
      <dgm:prSet/>
      <dgm:spPr/>
      <dgm:t>
        <a:bodyPr/>
        <a:lstStyle/>
        <a:p>
          <a:endParaRPr lang="en-US"/>
        </a:p>
      </dgm:t>
    </dgm:pt>
    <dgm:pt modelId="{4FAE8E07-F2D1-42AC-BC77-DB98DC40971B}" type="sibTrans" cxnId="{9BA8DD42-5AF0-40BA-9B8C-B3B2620893DF}">
      <dgm:prSet/>
      <dgm:spPr/>
      <dgm:t>
        <a:bodyPr/>
        <a:lstStyle/>
        <a:p>
          <a:endParaRPr lang="en-US"/>
        </a:p>
      </dgm:t>
    </dgm:pt>
    <dgm:pt modelId="{735D57B2-7260-4333-90CB-87A27B51B73A}">
      <dgm:prSet phldrT="[Text]"/>
      <dgm:spPr/>
      <dgm:t>
        <a:bodyPr/>
        <a:lstStyle/>
        <a:p>
          <a:pPr algn="l">
            <a:buFont typeface="+mj-lt"/>
            <a:buAutoNum type="arabicPeriod"/>
          </a:pPr>
          <a:r>
            <a:rPr lang="en-US" dirty="0"/>
            <a:t>3. SMALL GROUP DISCUSSIONS</a:t>
          </a:r>
        </a:p>
      </dgm:t>
    </dgm:pt>
    <dgm:pt modelId="{079F1703-E4CE-44DD-A89B-FD6810EAAFDC}" type="parTrans" cxnId="{60100C20-D844-49BE-98A9-651624DB30C3}">
      <dgm:prSet/>
      <dgm:spPr/>
      <dgm:t>
        <a:bodyPr/>
        <a:lstStyle/>
        <a:p>
          <a:endParaRPr lang="en-US"/>
        </a:p>
      </dgm:t>
    </dgm:pt>
    <dgm:pt modelId="{9F383CC8-A67A-47E0-9E48-37A750E8AB52}" type="sibTrans" cxnId="{60100C20-D844-49BE-98A9-651624DB30C3}">
      <dgm:prSet/>
      <dgm:spPr/>
      <dgm:t>
        <a:bodyPr/>
        <a:lstStyle/>
        <a:p>
          <a:endParaRPr lang="en-US"/>
        </a:p>
      </dgm:t>
    </dgm:pt>
    <dgm:pt modelId="{9FE4B01C-8880-47CD-8D04-AC328810B223}">
      <dgm:prSet phldrT="[Text]"/>
      <dgm:spPr/>
      <dgm:t>
        <a:bodyPr/>
        <a:lstStyle/>
        <a:p>
          <a:pPr algn="l">
            <a:buFont typeface="+mj-lt"/>
            <a:buAutoNum type="arabicPeriod"/>
          </a:pPr>
          <a:r>
            <a:rPr lang="en-US" dirty="0"/>
            <a:t>4. OUTREACH to MARGINALIZED GROUPS</a:t>
          </a:r>
        </a:p>
      </dgm:t>
    </dgm:pt>
    <dgm:pt modelId="{9F53E724-60FA-4DD0-8371-627E3A763A9D}" type="parTrans" cxnId="{098CE8F6-9091-4821-B356-B7B662328B69}">
      <dgm:prSet/>
      <dgm:spPr/>
      <dgm:t>
        <a:bodyPr/>
        <a:lstStyle/>
        <a:p>
          <a:endParaRPr lang="en-US"/>
        </a:p>
      </dgm:t>
    </dgm:pt>
    <dgm:pt modelId="{A2E03FD0-818A-4073-A7B6-65DCA922A0CD}" type="sibTrans" cxnId="{098CE8F6-9091-4821-B356-B7B662328B69}">
      <dgm:prSet/>
      <dgm:spPr/>
      <dgm:t>
        <a:bodyPr/>
        <a:lstStyle/>
        <a:p>
          <a:endParaRPr lang="en-US"/>
        </a:p>
      </dgm:t>
    </dgm:pt>
    <dgm:pt modelId="{29FA3B2F-2177-4917-90A8-66C7BACE3E53}" type="pres">
      <dgm:prSet presAssocID="{8B944928-1F49-44D3-8F51-4091AE0C566B}" presName="theList" presStyleCnt="0">
        <dgm:presLayoutVars>
          <dgm:dir/>
          <dgm:animLvl val="lvl"/>
          <dgm:resizeHandles val="exact"/>
        </dgm:presLayoutVars>
      </dgm:prSet>
      <dgm:spPr/>
    </dgm:pt>
    <dgm:pt modelId="{CF01B0FC-6853-43C9-9645-B9C7C45D4EA8}" type="pres">
      <dgm:prSet presAssocID="{A29C53FC-185D-4191-A140-7A1302DC5ACB}" presName="compNode" presStyleCnt="0"/>
      <dgm:spPr/>
    </dgm:pt>
    <dgm:pt modelId="{FE9778E6-6545-4C7C-A881-3BAD1E86B7E7}" type="pres">
      <dgm:prSet presAssocID="{A29C53FC-185D-4191-A140-7A1302DC5ACB}" presName="aNode" presStyleLbl="bgShp" presStyleIdx="0" presStyleCnt="2"/>
      <dgm:spPr/>
    </dgm:pt>
    <dgm:pt modelId="{2367EB92-B406-4698-9DAC-AA3AC2DC97DB}" type="pres">
      <dgm:prSet presAssocID="{A29C53FC-185D-4191-A140-7A1302DC5ACB}" presName="textNode" presStyleLbl="bgShp" presStyleIdx="0" presStyleCnt="2"/>
      <dgm:spPr/>
    </dgm:pt>
    <dgm:pt modelId="{09625CB9-2A96-4228-9153-B69599CB9C6E}" type="pres">
      <dgm:prSet presAssocID="{A29C53FC-185D-4191-A140-7A1302DC5ACB}" presName="compChildNode" presStyleCnt="0"/>
      <dgm:spPr/>
    </dgm:pt>
    <dgm:pt modelId="{FD1F25E0-E364-4C26-AB25-734017AA0032}" type="pres">
      <dgm:prSet presAssocID="{A29C53FC-185D-4191-A140-7A1302DC5ACB}" presName="theInnerList" presStyleCnt="0"/>
      <dgm:spPr/>
    </dgm:pt>
    <dgm:pt modelId="{AF87EAFE-C19D-43EB-9874-23DDFBB6CB65}" type="pres">
      <dgm:prSet presAssocID="{25982940-4416-414A-8934-017EE7315936}" presName="childNode" presStyleLbl="node1" presStyleIdx="0" presStyleCnt="6">
        <dgm:presLayoutVars>
          <dgm:bulletEnabled val="1"/>
        </dgm:presLayoutVars>
      </dgm:prSet>
      <dgm:spPr/>
    </dgm:pt>
    <dgm:pt modelId="{8ED75895-24D2-480E-B8D7-796539C073F7}" type="pres">
      <dgm:prSet presAssocID="{25982940-4416-414A-8934-017EE7315936}" presName="aSpace2" presStyleCnt="0"/>
      <dgm:spPr/>
    </dgm:pt>
    <dgm:pt modelId="{F64F08F1-6482-40A8-B306-B5D3CC2F443A}" type="pres">
      <dgm:prSet presAssocID="{C383118E-A0CC-459D-B7D0-32F2AD9C33E3}" presName="childNode" presStyleLbl="node1" presStyleIdx="1" presStyleCnt="6">
        <dgm:presLayoutVars>
          <dgm:bulletEnabled val="1"/>
        </dgm:presLayoutVars>
      </dgm:prSet>
      <dgm:spPr/>
    </dgm:pt>
    <dgm:pt modelId="{51533EF9-FDB8-41BC-88E1-1B3B727E0019}" type="pres">
      <dgm:prSet presAssocID="{A29C53FC-185D-4191-A140-7A1302DC5ACB}" presName="aSpace" presStyleCnt="0"/>
      <dgm:spPr/>
    </dgm:pt>
    <dgm:pt modelId="{61D4F949-A329-44B5-B9C0-F965FD819A2D}" type="pres">
      <dgm:prSet presAssocID="{1AFEDDCF-3191-43F9-A898-9515940AFC07}" presName="compNode" presStyleCnt="0"/>
      <dgm:spPr/>
    </dgm:pt>
    <dgm:pt modelId="{5EAE0D2A-3DB2-408D-B2CB-010231BA2722}" type="pres">
      <dgm:prSet presAssocID="{1AFEDDCF-3191-43F9-A898-9515940AFC07}" presName="aNode" presStyleLbl="bgShp" presStyleIdx="1" presStyleCnt="2"/>
      <dgm:spPr/>
    </dgm:pt>
    <dgm:pt modelId="{683F7E53-E6DB-414E-B4F1-5188B62DF3F8}" type="pres">
      <dgm:prSet presAssocID="{1AFEDDCF-3191-43F9-A898-9515940AFC07}" presName="textNode" presStyleLbl="bgShp" presStyleIdx="1" presStyleCnt="2"/>
      <dgm:spPr/>
    </dgm:pt>
    <dgm:pt modelId="{1DEF8BC9-7DD2-4EE0-B5CB-FD5AF60E434E}" type="pres">
      <dgm:prSet presAssocID="{1AFEDDCF-3191-43F9-A898-9515940AFC07}" presName="compChildNode" presStyleCnt="0"/>
      <dgm:spPr/>
    </dgm:pt>
    <dgm:pt modelId="{4F9C7584-DADF-43B1-AEAC-38AC9EBDFB28}" type="pres">
      <dgm:prSet presAssocID="{1AFEDDCF-3191-43F9-A898-9515940AFC07}" presName="theInnerList" presStyleCnt="0"/>
      <dgm:spPr/>
    </dgm:pt>
    <dgm:pt modelId="{4009C9E4-D22C-4EFC-B6CE-B6018D0601EC}" type="pres">
      <dgm:prSet presAssocID="{F52B69F8-5681-447D-A8AA-AF380F232C88}" presName="childNode" presStyleLbl="node1" presStyleIdx="2" presStyleCnt="6">
        <dgm:presLayoutVars>
          <dgm:bulletEnabled val="1"/>
        </dgm:presLayoutVars>
      </dgm:prSet>
      <dgm:spPr/>
    </dgm:pt>
    <dgm:pt modelId="{043CAEB3-B3E5-4BE4-B5B4-8E5BF00CDB67}" type="pres">
      <dgm:prSet presAssocID="{F52B69F8-5681-447D-A8AA-AF380F232C88}" presName="aSpace2" presStyleCnt="0"/>
      <dgm:spPr/>
    </dgm:pt>
    <dgm:pt modelId="{EBF767A0-F576-4262-A2BB-A575EEB70234}" type="pres">
      <dgm:prSet presAssocID="{E061C1EF-7C3D-44BE-8AE5-96E13675A57E}" presName="childNode" presStyleLbl="node1" presStyleIdx="3" presStyleCnt="6">
        <dgm:presLayoutVars>
          <dgm:bulletEnabled val="1"/>
        </dgm:presLayoutVars>
      </dgm:prSet>
      <dgm:spPr/>
    </dgm:pt>
    <dgm:pt modelId="{31B64E38-1C51-4477-ABB5-47B24057DFBB}" type="pres">
      <dgm:prSet presAssocID="{E061C1EF-7C3D-44BE-8AE5-96E13675A57E}" presName="aSpace2" presStyleCnt="0"/>
      <dgm:spPr/>
    </dgm:pt>
    <dgm:pt modelId="{48FD61BE-B25D-4828-8257-F576C56B1815}" type="pres">
      <dgm:prSet presAssocID="{735D57B2-7260-4333-90CB-87A27B51B73A}" presName="childNode" presStyleLbl="node1" presStyleIdx="4" presStyleCnt="6">
        <dgm:presLayoutVars>
          <dgm:bulletEnabled val="1"/>
        </dgm:presLayoutVars>
      </dgm:prSet>
      <dgm:spPr/>
    </dgm:pt>
    <dgm:pt modelId="{1F6E61A7-9BFD-4B56-89D2-089DB5ADB6F8}" type="pres">
      <dgm:prSet presAssocID="{735D57B2-7260-4333-90CB-87A27B51B73A}" presName="aSpace2" presStyleCnt="0"/>
      <dgm:spPr/>
    </dgm:pt>
    <dgm:pt modelId="{03F3322A-ECAB-48F1-831E-C924FEF4F078}" type="pres">
      <dgm:prSet presAssocID="{9FE4B01C-8880-47CD-8D04-AC328810B223}" presName="childNode" presStyleLbl="node1" presStyleIdx="5" presStyleCnt="6">
        <dgm:presLayoutVars>
          <dgm:bulletEnabled val="1"/>
        </dgm:presLayoutVars>
      </dgm:prSet>
      <dgm:spPr/>
    </dgm:pt>
  </dgm:ptLst>
  <dgm:cxnLst>
    <dgm:cxn modelId="{6D53930D-AA3C-48D4-B8F9-93C42204893A}" type="presOf" srcId="{8B944928-1F49-44D3-8F51-4091AE0C566B}" destId="{29FA3B2F-2177-4917-90A8-66C7BACE3E53}" srcOrd="0" destOrd="0" presId="urn:microsoft.com/office/officeart/2005/8/layout/lProcess2"/>
    <dgm:cxn modelId="{4789A11B-163F-472E-A3B5-7263F585D44D}" type="presOf" srcId="{E061C1EF-7C3D-44BE-8AE5-96E13675A57E}" destId="{EBF767A0-F576-4262-A2BB-A575EEB70234}" srcOrd="0" destOrd="0" presId="urn:microsoft.com/office/officeart/2005/8/layout/lProcess2"/>
    <dgm:cxn modelId="{B92FE61C-2003-49E6-9FA8-36F09AA9CDB7}" type="presOf" srcId="{C383118E-A0CC-459D-B7D0-32F2AD9C33E3}" destId="{F64F08F1-6482-40A8-B306-B5D3CC2F443A}" srcOrd="0" destOrd="0" presId="urn:microsoft.com/office/officeart/2005/8/layout/lProcess2"/>
    <dgm:cxn modelId="{60100C20-D844-49BE-98A9-651624DB30C3}" srcId="{1AFEDDCF-3191-43F9-A898-9515940AFC07}" destId="{735D57B2-7260-4333-90CB-87A27B51B73A}" srcOrd="2" destOrd="0" parTransId="{079F1703-E4CE-44DD-A89B-FD6810EAAFDC}" sibTransId="{9F383CC8-A67A-47E0-9E48-37A750E8AB52}"/>
    <dgm:cxn modelId="{B3465322-2767-49C0-B5DF-A98CAA9C3A20}" srcId="{A29C53FC-185D-4191-A140-7A1302DC5ACB}" destId="{25982940-4416-414A-8934-017EE7315936}" srcOrd="0" destOrd="0" parTransId="{599C6616-4534-41DE-94A2-4F31D7B2579A}" sibTransId="{DC993ACD-C522-410E-8B83-6A7DECAE94E6}"/>
    <dgm:cxn modelId="{0EFBA729-8491-4855-813E-C7785AD93A22}" type="presOf" srcId="{F52B69F8-5681-447D-A8AA-AF380F232C88}" destId="{4009C9E4-D22C-4EFC-B6CE-B6018D0601EC}" srcOrd="0" destOrd="0" presId="urn:microsoft.com/office/officeart/2005/8/layout/lProcess2"/>
    <dgm:cxn modelId="{46230F2B-0D25-42F5-AB18-00C10F332AEB}" srcId="{A29C53FC-185D-4191-A140-7A1302DC5ACB}" destId="{C383118E-A0CC-459D-B7D0-32F2AD9C33E3}" srcOrd="1" destOrd="0" parTransId="{A4727BA5-CC22-4317-A816-B05C1CE60296}" sibTransId="{DB680A4B-ED66-4DED-9D83-19D01922411C}"/>
    <dgm:cxn modelId="{42D6A633-D236-4E52-8E81-55A27A02AFC9}" srcId="{8B944928-1F49-44D3-8F51-4091AE0C566B}" destId="{A29C53FC-185D-4191-A140-7A1302DC5ACB}" srcOrd="0" destOrd="0" parTransId="{4819D142-169B-47A7-9D83-F20C945A3F39}" sibTransId="{DC78C5E9-E0C9-44A1-9DAB-6C9F970D0D3A}"/>
    <dgm:cxn modelId="{9BA8DD42-5AF0-40BA-9B8C-B3B2620893DF}" srcId="{1AFEDDCF-3191-43F9-A898-9515940AFC07}" destId="{E061C1EF-7C3D-44BE-8AE5-96E13675A57E}" srcOrd="1" destOrd="0" parTransId="{975B6647-A98E-4CB9-9EF3-614295B94678}" sibTransId="{4FAE8E07-F2D1-42AC-BC77-DB98DC40971B}"/>
    <dgm:cxn modelId="{29DA2968-C32E-45BC-8ACC-841F9CA4B63E}" type="presOf" srcId="{1AFEDDCF-3191-43F9-A898-9515940AFC07}" destId="{5EAE0D2A-3DB2-408D-B2CB-010231BA2722}" srcOrd="0" destOrd="0" presId="urn:microsoft.com/office/officeart/2005/8/layout/lProcess2"/>
    <dgm:cxn modelId="{058CEB79-A1A4-4D9B-9757-329F5644EF13}" type="presOf" srcId="{9FE4B01C-8880-47CD-8D04-AC328810B223}" destId="{03F3322A-ECAB-48F1-831E-C924FEF4F078}" srcOrd="0" destOrd="0" presId="urn:microsoft.com/office/officeart/2005/8/layout/lProcess2"/>
    <dgm:cxn modelId="{B63A537D-6723-49C7-B921-4F455FEF2A7B}" type="presOf" srcId="{25982940-4416-414A-8934-017EE7315936}" destId="{AF87EAFE-C19D-43EB-9874-23DDFBB6CB65}" srcOrd="0" destOrd="0" presId="urn:microsoft.com/office/officeart/2005/8/layout/lProcess2"/>
    <dgm:cxn modelId="{6603A79F-8D16-4D81-8405-0EE1FC8D9EA6}" srcId="{8B944928-1F49-44D3-8F51-4091AE0C566B}" destId="{1AFEDDCF-3191-43F9-A898-9515940AFC07}" srcOrd="1" destOrd="0" parTransId="{AED68B60-2C87-4F8F-AA6D-6A2D432BA8CE}" sibTransId="{4F8C7981-9200-4756-8C21-922EA1BD8274}"/>
    <dgm:cxn modelId="{B9DBBCD2-092D-479C-89A8-F28E40867879}" type="presOf" srcId="{1AFEDDCF-3191-43F9-A898-9515940AFC07}" destId="{683F7E53-E6DB-414E-B4F1-5188B62DF3F8}" srcOrd="1" destOrd="0" presId="urn:microsoft.com/office/officeart/2005/8/layout/lProcess2"/>
    <dgm:cxn modelId="{6BD667E5-133E-4388-BC40-325488D84239}" type="presOf" srcId="{A29C53FC-185D-4191-A140-7A1302DC5ACB}" destId="{2367EB92-B406-4698-9DAC-AA3AC2DC97DB}" srcOrd="1" destOrd="0" presId="urn:microsoft.com/office/officeart/2005/8/layout/lProcess2"/>
    <dgm:cxn modelId="{4EBCFFE7-E795-47D1-8B8B-A1EAE9FA6819}" srcId="{1AFEDDCF-3191-43F9-A898-9515940AFC07}" destId="{F52B69F8-5681-447D-A8AA-AF380F232C88}" srcOrd="0" destOrd="0" parTransId="{61BFC5BF-2064-4860-8C5E-E66E0675A08C}" sibTransId="{A50ACA79-F254-4EF9-A18F-03C477E2F177}"/>
    <dgm:cxn modelId="{D5D880EB-5151-443D-B25A-D5478B20D4F8}" type="presOf" srcId="{735D57B2-7260-4333-90CB-87A27B51B73A}" destId="{48FD61BE-B25D-4828-8257-F576C56B1815}" srcOrd="0" destOrd="0" presId="urn:microsoft.com/office/officeart/2005/8/layout/lProcess2"/>
    <dgm:cxn modelId="{098CE8F6-9091-4821-B356-B7B662328B69}" srcId="{1AFEDDCF-3191-43F9-A898-9515940AFC07}" destId="{9FE4B01C-8880-47CD-8D04-AC328810B223}" srcOrd="3" destOrd="0" parTransId="{9F53E724-60FA-4DD0-8371-627E3A763A9D}" sibTransId="{A2E03FD0-818A-4073-A7B6-65DCA922A0CD}"/>
    <dgm:cxn modelId="{D71672FF-FA3B-4F59-8D2C-564F4A4C6F8B}" type="presOf" srcId="{A29C53FC-185D-4191-A140-7A1302DC5ACB}" destId="{FE9778E6-6545-4C7C-A881-3BAD1E86B7E7}" srcOrd="0" destOrd="0" presId="urn:microsoft.com/office/officeart/2005/8/layout/lProcess2"/>
    <dgm:cxn modelId="{AD8D2614-0ED7-4ACC-A979-7AF119FAABF9}" type="presParOf" srcId="{29FA3B2F-2177-4917-90A8-66C7BACE3E53}" destId="{CF01B0FC-6853-43C9-9645-B9C7C45D4EA8}" srcOrd="0" destOrd="0" presId="urn:microsoft.com/office/officeart/2005/8/layout/lProcess2"/>
    <dgm:cxn modelId="{875EA388-2F37-4C79-9168-B0080C64CE75}" type="presParOf" srcId="{CF01B0FC-6853-43C9-9645-B9C7C45D4EA8}" destId="{FE9778E6-6545-4C7C-A881-3BAD1E86B7E7}" srcOrd="0" destOrd="0" presId="urn:microsoft.com/office/officeart/2005/8/layout/lProcess2"/>
    <dgm:cxn modelId="{840FFF66-9718-4152-BB5A-8E4AC15DEB35}" type="presParOf" srcId="{CF01B0FC-6853-43C9-9645-B9C7C45D4EA8}" destId="{2367EB92-B406-4698-9DAC-AA3AC2DC97DB}" srcOrd="1" destOrd="0" presId="urn:microsoft.com/office/officeart/2005/8/layout/lProcess2"/>
    <dgm:cxn modelId="{4FCA00A9-41DC-44F6-B314-AE8AFE632FB9}" type="presParOf" srcId="{CF01B0FC-6853-43C9-9645-B9C7C45D4EA8}" destId="{09625CB9-2A96-4228-9153-B69599CB9C6E}" srcOrd="2" destOrd="0" presId="urn:microsoft.com/office/officeart/2005/8/layout/lProcess2"/>
    <dgm:cxn modelId="{0404740B-D9C7-46A0-A343-6B4D2BF8B12D}" type="presParOf" srcId="{09625CB9-2A96-4228-9153-B69599CB9C6E}" destId="{FD1F25E0-E364-4C26-AB25-734017AA0032}" srcOrd="0" destOrd="0" presId="urn:microsoft.com/office/officeart/2005/8/layout/lProcess2"/>
    <dgm:cxn modelId="{A53119F6-463B-471A-A690-6AE8BF746E2E}" type="presParOf" srcId="{FD1F25E0-E364-4C26-AB25-734017AA0032}" destId="{AF87EAFE-C19D-43EB-9874-23DDFBB6CB65}" srcOrd="0" destOrd="0" presId="urn:microsoft.com/office/officeart/2005/8/layout/lProcess2"/>
    <dgm:cxn modelId="{23CC4323-2691-4564-A91D-DB7F07153525}" type="presParOf" srcId="{FD1F25E0-E364-4C26-AB25-734017AA0032}" destId="{8ED75895-24D2-480E-B8D7-796539C073F7}" srcOrd="1" destOrd="0" presId="urn:microsoft.com/office/officeart/2005/8/layout/lProcess2"/>
    <dgm:cxn modelId="{4231E196-07D6-4F39-BDA7-14614CDE3F9D}" type="presParOf" srcId="{FD1F25E0-E364-4C26-AB25-734017AA0032}" destId="{F64F08F1-6482-40A8-B306-B5D3CC2F443A}" srcOrd="2" destOrd="0" presId="urn:microsoft.com/office/officeart/2005/8/layout/lProcess2"/>
    <dgm:cxn modelId="{0758CA16-3D6F-4E0F-8CDC-8617C5477771}" type="presParOf" srcId="{29FA3B2F-2177-4917-90A8-66C7BACE3E53}" destId="{51533EF9-FDB8-41BC-88E1-1B3B727E0019}" srcOrd="1" destOrd="0" presId="urn:microsoft.com/office/officeart/2005/8/layout/lProcess2"/>
    <dgm:cxn modelId="{E8B92B6D-9E62-4E58-95FB-975B20302AC1}" type="presParOf" srcId="{29FA3B2F-2177-4917-90A8-66C7BACE3E53}" destId="{61D4F949-A329-44B5-B9C0-F965FD819A2D}" srcOrd="2" destOrd="0" presId="urn:microsoft.com/office/officeart/2005/8/layout/lProcess2"/>
    <dgm:cxn modelId="{12725FDD-FF1D-467A-9ED9-2328B412519C}" type="presParOf" srcId="{61D4F949-A329-44B5-B9C0-F965FD819A2D}" destId="{5EAE0D2A-3DB2-408D-B2CB-010231BA2722}" srcOrd="0" destOrd="0" presId="urn:microsoft.com/office/officeart/2005/8/layout/lProcess2"/>
    <dgm:cxn modelId="{87513EE5-6A76-44AE-B283-71E82DADB21A}" type="presParOf" srcId="{61D4F949-A329-44B5-B9C0-F965FD819A2D}" destId="{683F7E53-E6DB-414E-B4F1-5188B62DF3F8}" srcOrd="1" destOrd="0" presId="urn:microsoft.com/office/officeart/2005/8/layout/lProcess2"/>
    <dgm:cxn modelId="{06AD227C-125B-4436-B989-41F2D3FD96AD}" type="presParOf" srcId="{61D4F949-A329-44B5-B9C0-F965FD819A2D}" destId="{1DEF8BC9-7DD2-4EE0-B5CB-FD5AF60E434E}" srcOrd="2" destOrd="0" presId="urn:microsoft.com/office/officeart/2005/8/layout/lProcess2"/>
    <dgm:cxn modelId="{92664D94-C963-409B-B4BE-BF273D2F2864}" type="presParOf" srcId="{1DEF8BC9-7DD2-4EE0-B5CB-FD5AF60E434E}" destId="{4F9C7584-DADF-43B1-AEAC-38AC9EBDFB28}" srcOrd="0" destOrd="0" presId="urn:microsoft.com/office/officeart/2005/8/layout/lProcess2"/>
    <dgm:cxn modelId="{9A8B9CE4-BDC0-4C79-A6CD-E4A1418BA42F}" type="presParOf" srcId="{4F9C7584-DADF-43B1-AEAC-38AC9EBDFB28}" destId="{4009C9E4-D22C-4EFC-B6CE-B6018D0601EC}" srcOrd="0" destOrd="0" presId="urn:microsoft.com/office/officeart/2005/8/layout/lProcess2"/>
    <dgm:cxn modelId="{A39CF5F8-7D6E-4C40-A8B6-BD3BA8A67643}" type="presParOf" srcId="{4F9C7584-DADF-43B1-AEAC-38AC9EBDFB28}" destId="{043CAEB3-B3E5-4BE4-B5B4-8E5BF00CDB67}" srcOrd="1" destOrd="0" presId="urn:microsoft.com/office/officeart/2005/8/layout/lProcess2"/>
    <dgm:cxn modelId="{89279006-27DE-44D1-BB07-27857A5D9B5C}" type="presParOf" srcId="{4F9C7584-DADF-43B1-AEAC-38AC9EBDFB28}" destId="{EBF767A0-F576-4262-A2BB-A575EEB70234}" srcOrd="2" destOrd="0" presId="urn:microsoft.com/office/officeart/2005/8/layout/lProcess2"/>
    <dgm:cxn modelId="{B2011F27-8C7C-4E56-9837-484940FBE4FB}" type="presParOf" srcId="{4F9C7584-DADF-43B1-AEAC-38AC9EBDFB28}" destId="{31B64E38-1C51-4477-ABB5-47B24057DFBB}" srcOrd="3" destOrd="0" presId="urn:microsoft.com/office/officeart/2005/8/layout/lProcess2"/>
    <dgm:cxn modelId="{6AA62981-A5D9-4048-83F3-67CBDF2F2161}" type="presParOf" srcId="{4F9C7584-DADF-43B1-AEAC-38AC9EBDFB28}" destId="{48FD61BE-B25D-4828-8257-F576C56B1815}" srcOrd="4" destOrd="0" presId="urn:microsoft.com/office/officeart/2005/8/layout/lProcess2"/>
    <dgm:cxn modelId="{EECC345D-5504-40C9-B985-0A709F7ED584}" type="presParOf" srcId="{4F9C7584-DADF-43B1-AEAC-38AC9EBDFB28}" destId="{1F6E61A7-9BFD-4B56-89D2-089DB5ADB6F8}" srcOrd="5" destOrd="0" presId="urn:microsoft.com/office/officeart/2005/8/layout/lProcess2"/>
    <dgm:cxn modelId="{DDB147F1-72C5-41AD-A46B-05FD5C27F3E2}" type="presParOf" srcId="{4F9C7584-DADF-43B1-AEAC-38AC9EBDFB28}" destId="{03F3322A-ECAB-48F1-831E-C924FEF4F078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B944928-1F49-44D3-8F51-4091AE0C566B}" type="doc">
      <dgm:prSet loTypeId="urn:microsoft.com/office/officeart/2005/8/layout/lProcess2" loCatId="list" qsTypeId="urn:microsoft.com/office/officeart/2005/8/quickstyle/simple1" qsCatId="simple" csTypeId="urn:microsoft.com/office/officeart/2005/8/colors/colorful1" csCatId="colorful" phldr="1"/>
      <dgm:spPr/>
    </dgm:pt>
    <dgm:pt modelId="{A29C53FC-185D-4191-A140-7A1302DC5ACB}">
      <dgm:prSet phldrT="[Text]" custT="1"/>
      <dgm:spPr/>
      <dgm:t>
        <a:bodyPr/>
        <a:lstStyle/>
        <a:p>
          <a:r>
            <a:rPr lang="en-US" sz="2400" dirty="0"/>
            <a:t>PHASE 1: </a:t>
          </a:r>
        </a:p>
        <a:p>
          <a:r>
            <a:rPr lang="en-US" sz="1600" dirty="0"/>
            <a:t>SPRING 2019</a:t>
          </a:r>
        </a:p>
      </dgm:t>
    </dgm:pt>
    <dgm:pt modelId="{4819D142-169B-47A7-9D83-F20C945A3F39}" type="parTrans" cxnId="{42D6A633-D236-4E52-8E81-55A27A02AFC9}">
      <dgm:prSet/>
      <dgm:spPr/>
      <dgm:t>
        <a:bodyPr/>
        <a:lstStyle/>
        <a:p>
          <a:endParaRPr lang="en-US"/>
        </a:p>
      </dgm:t>
    </dgm:pt>
    <dgm:pt modelId="{DC78C5E9-E0C9-44A1-9DAB-6C9F970D0D3A}" type="sibTrans" cxnId="{42D6A633-D236-4E52-8E81-55A27A02AFC9}">
      <dgm:prSet/>
      <dgm:spPr/>
      <dgm:t>
        <a:bodyPr/>
        <a:lstStyle/>
        <a:p>
          <a:endParaRPr lang="en-US"/>
        </a:p>
      </dgm:t>
    </dgm:pt>
    <dgm:pt modelId="{25982940-4416-414A-8934-017EE7315936}">
      <dgm:prSet phldrT="[Text]"/>
      <dgm:spPr/>
      <dgm:t>
        <a:bodyPr/>
        <a:lstStyle/>
        <a:p>
          <a:pPr algn="l">
            <a:buNone/>
          </a:pPr>
          <a:r>
            <a:rPr lang="en-US" dirty="0"/>
            <a:t>Gather &amp; Synthesize Data</a:t>
          </a:r>
        </a:p>
      </dgm:t>
    </dgm:pt>
    <dgm:pt modelId="{599C6616-4534-41DE-94A2-4F31D7B2579A}" type="parTrans" cxnId="{B3465322-2767-49C0-B5DF-A98CAA9C3A20}">
      <dgm:prSet/>
      <dgm:spPr/>
      <dgm:t>
        <a:bodyPr/>
        <a:lstStyle/>
        <a:p>
          <a:endParaRPr lang="en-US"/>
        </a:p>
      </dgm:t>
    </dgm:pt>
    <dgm:pt modelId="{DC993ACD-C522-410E-8B83-6A7DECAE94E6}" type="sibTrans" cxnId="{B3465322-2767-49C0-B5DF-A98CAA9C3A20}">
      <dgm:prSet/>
      <dgm:spPr/>
      <dgm:t>
        <a:bodyPr/>
        <a:lstStyle/>
        <a:p>
          <a:endParaRPr lang="en-US"/>
        </a:p>
      </dgm:t>
    </dgm:pt>
    <dgm:pt modelId="{C383118E-A0CC-459D-B7D0-32F2AD9C33E3}">
      <dgm:prSet phldrT="[Text]"/>
      <dgm:spPr/>
      <dgm:t>
        <a:bodyPr/>
        <a:lstStyle/>
        <a:p>
          <a:pPr algn="l">
            <a:buNone/>
          </a:pPr>
          <a:r>
            <a:rPr lang="en-US" dirty="0"/>
            <a:t>Develop Strategy Screen &amp; Strategic Vision</a:t>
          </a:r>
        </a:p>
      </dgm:t>
    </dgm:pt>
    <dgm:pt modelId="{A4727BA5-CC22-4317-A816-B05C1CE60296}" type="parTrans" cxnId="{46230F2B-0D25-42F5-AB18-00C10F332AEB}">
      <dgm:prSet/>
      <dgm:spPr/>
      <dgm:t>
        <a:bodyPr/>
        <a:lstStyle/>
        <a:p>
          <a:endParaRPr lang="en-US"/>
        </a:p>
      </dgm:t>
    </dgm:pt>
    <dgm:pt modelId="{DB680A4B-ED66-4DED-9D83-19D01922411C}" type="sibTrans" cxnId="{46230F2B-0D25-42F5-AB18-00C10F332AEB}">
      <dgm:prSet/>
      <dgm:spPr/>
      <dgm:t>
        <a:bodyPr/>
        <a:lstStyle/>
        <a:p>
          <a:endParaRPr lang="en-US"/>
        </a:p>
      </dgm:t>
    </dgm:pt>
    <dgm:pt modelId="{1AFEDDCF-3191-43F9-A898-9515940AFC07}">
      <dgm:prSet phldrT="[Text]"/>
      <dgm:spPr/>
      <dgm:t>
        <a:bodyPr/>
        <a:lstStyle/>
        <a:p>
          <a:pPr algn="l">
            <a:buNone/>
          </a:pPr>
          <a:r>
            <a:rPr lang="en-US" dirty="0"/>
            <a:t>OPPORTUNITIES FOR INPUT</a:t>
          </a:r>
        </a:p>
      </dgm:t>
    </dgm:pt>
    <dgm:pt modelId="{AED68B60-2C87-4F8F-AA6D-6A2D432BA8CE}" type="parTrans" cxnId="{6603A79F-8D16-4D81-8405-0EE1FC8D9EA6}">
      <dgm:prSet/>
      <dgm:spPr/>
      <dgm:t>
        <a:bodyPr/>
        <a:lstStyle/>
        <a:p>
          <a:endParaRPr lang="en-US"/>
        </a:p>
      </dgm:t>
    </dgm:pt>
    <dgm:pt modelId="{4F8C7981-9200-4756-8C21-922EA1BD8274}" type="sibTrans" cxnId="{6603A79F-8D16-4D81-8405-0EE1FC8D9EA6}">
      <dgm:prSet/>
      <dgm:spPr/>
      <dgm:t>
        <a:bodyPr/>
        <a:lstStyle/>
        <a:p>
          <a:endParaRPr lang="en-US"/>
        </a:p>
      </dgm:t>
    </dgm:pt>
    <dgm:pt modelId="{F52B69F8-5681-447D-A8AA-AF380F232C88}">
      <dgm:prSet phldrT="[Text]"/>
      <dgm:spPr/>
      <dgm:t>
        <a:bodyPr/>
        <a:lstStyle/>
        <a:p>
          <a:pPr algn="l">
            <a:buFont typeface="+mj-lt"/>
            <a:buAutoNum type="arabicPeriod"/>
          </a:pPr>
          <a:r>
            <a:rPr lang="en-US" dirty="0"/>
            <a:t>1. OPEN FORA</a:t>
          </a:r>
        </a:p>
      </dgm:t>
    </dgm:pt>
    <dgm:pt modelId="{61BFC5BF-2064-4860-8C5E-E66E0675A08C}" type="parTrans" cxnId="{4EBCFFE7-E795-47D1-8B8B-A1EAE9FA6819}">
      <dgm:prSet/>
      <dgm:spPr/>
      <dgm:t>
        <a:bodyPr/>
        <a:lstStyle/>
        <a:p>
          <a:endParaRPr lang="en-US"/>
        </a:p>
      </dgm:t>
    </dgm:pt>
    <dgm:pt modelId="{A50ACA79-F254-4EF9-A18F-03C477E2F177}" type="sibTrans" cxnId="{4EBCFFE7-E795-47D1-8B8B-A1EAE9FA6819}">
      <dgm:prSet/>
      <dgm:spPr/>
      <dgm:t>
        <a:bodyPr/>
        <a:lstStyle/>
        <a:p>
          <a:endParaRPr lang="en-US"/>
        </a:p>
      </dgm:t>
    </dgm:pt>
    <dgm:pt modelId="{E061C1EF-7C3D-44BE-8AE5-96E13675A57E}">
      <dgm:prSet phldrT="[Text]"/>
      <dgm:spPr/>
      <dgm:t>
        <a:bodyPr/>
        <a:lstStyle/>
        <a:p>
          <a:pPr algn="l">
            <a:buFont typeface="+mj-lt"/>
            <a:buAutoNum type="arabicPeriod"/>
          </a:pPr>
          <a:r>
            <a:rPr lang="en-US" dirty="0"/>
            <a:t>2. ONLINE SURVEY</a:t>
          </a:r>
        </a:p>
      </dgm:t>
    </dgm:pt>
    <dgm:pt modelId="{975B6647-A98E-4CB9-9EF3-614295B94678}" type="parTrans" cxnId="{9BA8DD42-5AF0-40BA-9B8C-B3B2620893DF}">
      <dgm:prSet/>
      <dgm:spPr/>
      <dgm:t>
        <a:bodyPr/>
        <a:lstStyle/>
        <a:p>
          <a:endParaRPr lang="en-US"/>
        </a:p>
      </dgm:t>
    </dgm:pt>
    <dgm:pt modelId="{4FAE8E07-F2D1-42AC-BC77-DB98DC40971B}" type="sibTrans" cxnId="{9BA8DD42-5AF0-40BA-9B8C-B3B2620893DF}">
      <dgm:prSet/>
      <dgm:spPr/>
      <dgm:t>
        <a:bodyPr/>
        <a:lstStyle/>
        <a:p>
          <a:endParaRPr lang="en-US"/>
        </a:p>
      </dgm:t>
    </dgm:pt>
    <dgm:pt modelId="{735D57B2-7260-4333-90CB-87A27B51B73A}">
      <dgm:prSet phldrT="[Text]"/>
      <dgm:spPr/>
      <dgm:t>
        <a:bodyPr/>
        <a:lstStyle/>
        <a:p>
          <a:pPr algn="l">
            <a:buFont typeface="+mj-lt"/>
            <a:buAutoNum type="arabicPeriod"/>
          </a:pPr>
          <a:r>
            <a:rPr lang="en-US" dirty="0"/>
            <a:t>3. SMALL GROUP DISCUSSIONS</a:t>
          </a:r>
        </a:p>
      </dgm:t>
    </dgm:pt>
    <dgm:pt modelId="{079F1703-E4CE-44DD-A89B-FD6810EAAFDC}" type="parTrans" cxnId="{60100C20-D844-49BE-98A9-651624DB30C3}">
      <dgm:prSet/>
      <dgm:spPr/>
      <dgm:t>
        <a:bodyPr/>
        <a:lstStyle/>
        <a:p>
          <a:endParaRPr lang="en-US"/>
        </a:p>
      </dgm:t>
    </dgm:pt>
    <dgm:pt modelId="{9F383CC8-A67A-47E0-9E48-37A750E8AB52}" type="sibTrans" cxnId="{60100C20-D844-49BE-98A9-651624DB30C3}">
      <dgm:prSet/>
      <dgm:spPr/>
      <dgm:t>
        <a:bodyPr/>
        <a:lstStyle/>
        <a:p>
          <a:endParaRPr lang="en-US"/>
        </a:p>
      </dgm:t>
    </dgm:pt>
    <dgm:pt modelId="{9FE4B01C-8880-47CD-8D04-AC328810B223}">
      <dgm:prSet phldrT="[Text]"/>
      <dgm:spPr/>
      <dgm:t>
        <a:bodyPr/>
        <a:lstStyle/>
        <a:p>
          <a:pPr algn="l">
            <a:buFont typeface="+mj-lt"/>
            <a:buAutoNum type="arabicPeriod"/>
          </a:pPr>
          <a:r>
            <a:rPr lang="en-US" dirty="0"/>
            <a:t>4. OUTREACH to MARGINALIZED GROUPS</a:t>
          </a:r>
        </a:p>
      </dgm:t>
    </dgm:pt>
    <dgm:pt modelId="{9F53E724-60FA-4DD0-8371-627E3A763A9D}" type="parTrans" cxnId="{098CE8F6-9091-4821-B356-B7B662328B69}">
      <dgm:prSet/>
      <dgm:spPr/>
      <dgm:t>
        <a:bodyPr/>
        <a:lstStyle/>
        <a:p>
          <a:endParaRPr lang="en-US"/>
        </a:p>
      </dgm:t>
    </dgm:pt>
    <dgm:pt modelId="{A2E03FD0-818A-4073-A7B6-65DCA922A0CD}" type="sibTrans" cxnId="{098CE8F6-9091-4821-B356-B7B662328B69}">
      <dgm:prSet/>
      <dgm:spPr/>
      <dgm:t>
        <a:bodyPr/>
        <a:lstStyle/>
        <a:p>
          <a:endParaRPr lang="en-US"/>
        </a:p>
      </dgm:t>
    </dgm:pt>
    <dgm:pt modelId="{29FA3B2F-2177-4917-90A8-66C7BACE3E53}" type="pres">
      <dgm:prSet presAssocID="{8B944928-1F49-44D3-8F51-4091AE0C566B}" presName="theList" presStyleCnt="0">
        <dgm:presLayoutVars>
          <dgm:dir/>
          <dgm:animLvl val="lvl"/>
          <dgm:resizeHandles val="exact"/>
        </dgm:presLayoutVars>
      </dgm:prSet>
      <dgm:spPr/>
    </dgm:pt>
    <dgm:pt modelId="{CF01B0FC-6853-43C9-9645-B9C7C45D4EA8}" type="pres">
      <dgm:prSet presAssocID="{A29C53FC-185D-4191-A140-7A1302DC5ACB}" presName="compNode" presStyleCnt="0"/>
      <dgm:spPr/>
    </dgm:pt>
    <dgm:pt modelId="{FE9778E6-6545-4C7C-A881-3BAD1E86B7E7}" type="pres">
      <dgm:prSet presAssocID="{A29C53FC-185D-4191-A140-7A1302DC5ACB}" presName="aNode" presStyleLbl="bgShp" presStyleIdx="0" presStyleCnt="2"/>
      <dgm:spPr/>
    </dgm:pt>
    <dgm:pt modelId="{2367EB92-B406-4698-9DAC-AA3AC2DC97DB}" type="pres">
      <dgm:prSet presAssocID="{A29C53FC-185D-4191-A140-7A1302DC5ACB}" presName="textNode" presStyleLbl="bgShp" presStyleIdx="0" presStyleCnt="2"/>
      <dgm:spPr/>
    </dgm:pt>
    <dgm:pt modelId="{09625CB9-2A96-4228-9153-B69599CB9C6E}" type="pres">
      <dgm:prSet presAssocID="{A29C53FC-185D-4191-A140-7A1302DC5ACB}" presName="compChildNode" presStyleCnt="0"/>
      <dgm:spPr/>
    </dgm:pt>
    <dgm:pt modelId="{FD1F25E0-E364-4C26-AB25-734017AA0032}" type="pres">
      <dgm:prSet presAssocID="{A29C53FC-185D-4191-A140-7A1302DC5ACB}" presName="theInnerList" presStyleCnt="0"/>
      <dgm:spPr/>
    </dgm:pt>
    <dgm:pt modelId="{AF87EAFE-C19D-43EB-9874-23DDFBB6CB65}" type="pres">
      <dgm:prSet presAssocID="{25982940-4416-414A-8934-017EE7315936}" presName="childNode" presStyleLbl="node1" presStyleIdx="0" presStyleCnt="6">
        <dgm:presLayoutVars>
          <dgm:bulletEnabled val="1"/>
        </dgm:presLayoutVars>
      </dgm:prSet>
      <dgm:spPr/>
    </dgm:pt>
    <dgm:pt modelId="{8ED75895-24D2-480E-B8D7-796539C073F7}" type="pres">
      <dgm:prSet presAssocID="{25982940-4416-414A-8934-017EE7315936}" presName="aSpace2" presStyleCnt="0"/>
      <dgm:spPr/>
    </dgm:pt>
    <dgm:pt modelId="{F64F08F1-6482-40A8-B306-B5D3CC2F443A}" type="pres">
      <dgm:prSet presAssocID="{C383118E-A0CC-459D-B7D0-32F2AD9C33E3}" presName="childNode" presStyleLbl="node1" presStyleIdx="1" presStyleCnt="6">
        <dgm:presLayoutVars>
          <dgm:bulletEnabled val="1"/>
        </dgm:presLayoutVars>
      </dgm:prSet>
      <dgm:spPr/>
    </dgm:pt>
    <dgm:pt modelId="{51533EF9-FDB8-41BC-88E1-1B3B727E0019}" type="pres">
      <dgm:prSet presAssocID="{A29C53FC-185D-4191-A140-7A1302DC5ACB}" presName="aSpace" presStyleCnt="0"/>
      <dgm:spPr/>
    </dgm:pt>
    <dgm:pt modelId="{61D4F949-A329-44B5-B9C0-F965FD819A2D}" type="pres">
      <dgm:prSet presAssocID="{1AFEDDCF-3191-43F9-A898-9515940AFC07}" presName="compNode" presStyleCnt="0"/>
      <dgm:spPr/>
    </dgm:pt>
    <dgm:pt modelId="{5EAE0D2A-3DB2-408D-B2CB-010231BA2722}" type="pres">
      <dgm:prSet presAssocID="{1AFEDDCF-3191-43F9-A898-9515940AFC07}" presName="aNode" presStyleLbl="bgShp" presStyleIdx="1" presStyleCnt="2"/>
      <dgm:spPr/>
    </dgm:pt>
    <dgm:pt modelId="{683F7E53-E6DB-414E-B4F1-5188B62DF3F8}" type="pres">
      <dgm:prSet presAssocID="{1AFEDDCF-3191-43F9-A898-9515940AFC07}" presName="textNode" presStyleLbl="bgShp" presStyleIdx="1" presStyleCnt="2"/>
      <dgm:spPr/>
    </dgm:pt>
    <dgm:pt modelId="{1DEF8BC9-7DD2-4EE0-B5CB-FD5AF60E434E}" type="pres">
      <dgm:prSet presAssocID="{1AFEDDCF-3191-43F9-A898-9515940AFC07}" presName="compChildNode" presStyleCnt="0"/>
      <dgm:spPr/>
    </dgm:pt>
    <dgm:pt modelId="{4F9C7584-DADF-43B1-AEAC-38AC9EBDFB28}" type="pres">
      <dgm:prSet presAssocID="{1AFEDDCF-3191-43F9-A898-9515940AFC07}" presName="theInnerList" presStyleCnt="0"/>
      <dgm:spPr/>
    </dgm:pt>
    <dgm:pt modelId="{4009C9E4-D22C-4EFC-B6CE-B6018D0601EC}" type="pres">
      <dgm:prSet presAssocID="{F52B69F8-5681-447D-A8AA-AF380F232C88}" presName="childNode" presStyleLbl="node1" presStyleIdx="2" presStyleCnt="6">
        <dgm:presLayoutVars>
          <dgm:bulletEnabled val="1"/>
        </dgm:presLayoutVars>
      </dgm:prSet>
      <dgm:spPr/>
    </dgm:pt>
    <dgm:pt modelId="{043CAEB3-B3E5-4BE4-B5B4-8E5BF00CDB67}" type="pres">
      <dgm:prSet presAssocID="{F52B69F8-5681-447D-A8AA-AF380F232C88}" presName="aSpace2" presStyleCnt="0"/>
      <dgm:spPr/>
    </dgm:pt>
    <dgm:pt modelId="{EBF767A0-F576-4262-A2BB-A575EEB70234}" type="pres">
      <dgm:prSet presAssocID="{E061C1EF-7C3D-44BE-8AE5-96E13675A57E}" presName="childNode" presStyleLbl="node1" presStyleIdx="3" presStyleCnt="6">
        <dgm:presLayoutVars>
          <dgm:bulletEnabled val="1"/>
        </dgm:presLayoutVars>
      </dgm:prSet>
      <dgm:spPr/>
    </dgm:pt>
    <dgm:pt modelId="{31B64E38-1C51-4477-ABB5-47B24057DFBB}" type="pres">
      <dgm:prSet presAssocID="{E061C1EF-7C3D-44BE-8AE5-96E13675A57E}" presName="aSpace2" presStyleCnt="0"/>
      <dgm:spPr/>
    </dgm:pt>
    <dgm:pt modelId="{48FD61BE-B25D-4828-8257-F576C56B1815}" type="pres">
      <dgm:prSet presAssocID="{735D57B2-7260-4333-90CB-87A27B51B73A}" presName="childNode" presStyleLbl="node1" presStyleIdx="4" presStyleCnt="6">
        <dgm:presLayoutVars>
          <dgm:bulletEnabled val="1"/>
        </dgm:presLayoutVars>
      </dgm:prSet>
      <dgm:spPr/>
    </dgm:pt>
    <dgm:pt modelId="{1F6E61A7-9BFD-4B56-89D2-089DB5ADB6F8}" type="pres">
      <dgm:prSet presAssocID="{735D57B2-7260-4333-90CB-87A27B51B73A}" presName="aSpace2" presStyleCnt="0"/>
      <dgm:spPr/>
    </dgm:pt>
    <dgm:pt modelId="{03F3322A-ECAB-48F1-831E-C924FEF4F078}" type="pres">
      <dgm:prSet presAssocID="{9FE4B01C-8880-47CD-8D04-AC328810B223}" presName="childNode" presStyleLbl="node1" presStyleIdx="5" presStyleCnt="6">
        <dgm:presLayoutVars>
          <dgm:bulletEnabled val="1"/>
        </dgm:presLayoutVars>
      </dgm:prSet>
      <dgm:spPr/>
    </dgm:pt>
  </dgm:ptLst>
  <dgm:cxnLst>
    <dgm:cxn modelId="{6D53930D-AA3C-48D4-B8F9-93C42204893A}" type="presOf" srcId="{8B944928-1F49-44D3-8F51-4091AE0C566B}" destId="{29FA3B2F-2177-4917-90A8-66C7BACE3E53}" srcOrd="0" destOrd="0" presId="urn:microsoft.com/office/officeart/2005/8/layout/lProcess2"/>
    <dgm:cxn modelId="{4789A11B-163F-472E-A3B5-7263F585D44D}" type="presOf" srcId="{E061C1EF-7C3D-44BE-8AE5-96E13675A57E}" destId="{EBF767A0-F576-4262-A2BB-A575EEB70234}" srcOrd="0" destOrd="0" presId="urn:microsoft.com/office/officeart/2005/8/layout/lProcess2"/>
    <dgm:cxn modelId="{B92FE61C-2003-49E6-9FA8-36F09AA9CDB7}" type="presOf" srcId="{C383118E-A0CC-459D-B7D0-32F2AD9C33E3}" destId="{F64F08F1-6482-40A8-B306-B5D3CC2F443A}" srcOrd="0" destOrd="0" presId="urn:microsoft.com/office/officeart/2005/8/layout/lProcess2"/>
    <dgm:cxn modelId="{60100C20-D844-49BE-98A9-651624DB30C3}" srcId="{1AFEDDCF-3191-43F9-A898-9515940AFC07}" destId="{735D57B2-7260-4333-90CB-87A27B51B73A}" srcOrd="2" destOrd="0" parTransId="{079F1703-E4CE-44DD-A89B-FD6810EAAFDC}" sibTransId="{9F383CC8-A67A-47E0-9E48-37A750E8AB52}"/>
    <dgm:cxn modelId="{B3465322-2767-49C0-B5DF-A98CAA9C3A20}" srcId="{A29C53FC-185D-4191-A140-7A1302DC5ACB}" destId="{25982940-4416-414A-8934-017EE7315936}" srcOrd="0" destOrd="0" parTransId="{599C6616-4534-41DE-94A2-4F31D7B2579A}" sibTransId="{DC993ACD-C522-410E-8B83-6A7DECAE94E6}"/>
    <dgm:cxn modelId="{0EFBA729-8491-4855-813E-C7785AD93A22}" type="presOf" srcId="{F52B69F8-5681-447D-A8AA-AF380F232C88}" destId="{4009C9E4-D22C-4EFC-B6CE-B6018D0601EC}" srcOrd="0" destOrd="0" presId="urn:microsoft.com/office/officeart/2005/8/layout/lProcess2"/>
    <dgm:cxn modelId="{46230F2B-0D25-42F5-AB18-00C10F332AEB}" srcId="{A29C53FC-185D-4191-A140-7A1302DC5ACB}" destId="{C383118E-A0CC-459D-B7D0-32F2AD9C33E3}" srcOrd="1" destOrd="0" parTransId="{A4727BA5-CC22-4317-A816-B05C1CE60296}" sibTransId="{DB680A4B-ED66-4DED-9D83-19D01922411C}"/>
    <dgm:cxn modelId="{42D6A633-D236-4E52-8E81-55A27A02AFC9}" srcId="{8B944928-1F49-44D3-8F51-4091AE0C566B}" destId="{A29C53FC-185D-4191-A140-7A1302DC5ACB}" srcOrd="0" destOrd="0" parTransId="{4819D142-169B-47A7-9D83-F20C945A3F39}" sibTransId="{DC78C5E9-E0C9-44A1-9DAB-6C9F970D0D3A}"/>
    <dgm:cxn modelId="{9BA8DD42-5AF0-40BA-9B8C-B3B2620893DF}" srcId="{1AFEDDCF-3191-43F9-A898-9515940AFC07}" destId="{E061C1EF-7C3D-44BE-8AE5-96E13675A57E}" srcOrd="1" destOrd="0" parTransId="{975B6647-A98E-4CB9-9EF3-614295B94678}" sibTransId="{4FAE8E07-F2D1-42AC-BC77-DB98DC40971B}"/>
    <dgm:cxn modelId="{29DA2968-C32E-45BC-8ACC-841F9CA4B63E}" type="presOf" srcId="{1AFEDDCF-3191-43F9-A898-9515940AFC07}" destId="{5EAE0D2A-3DB2-408D-B2CB-010231BA2722}" srcOrd="0" destOrd="0" presId="urn:microsoft.com/office/officeart/2005/8/layout/lProcess2"/>
    <dgm:cxn modelId="{058CEB79-A1A4-4D9B-9757-329F5644EF13}" type="presOf" srcId="{9FE4B01C-8880-47CD-8D04-AC328810B223}" destId="{03F3322A-ECAB-48F1-831E-C924FEF4F078}" srcOrd="0" destOrd="0" presId="urn:microsoft.com/office/officeart/2005/8/layout/lProcess2"/>
    <dgm:cxn modelId="{B63A537D-6723-49C7-B921-4F455FEF2A7B}" type="presOf" srcId="{25982940-4416-414A-8934-017EE7315936}" destId="{AF87EAFE-C19D-43EB-9874-23DDFBB6CB65}" srcOrd="0" destOrd="0" presId="urn:microsoft.com/office/officeart/2005/8/layout/lProcess2"/>
    <dgm:cxn modelId="{6603A79F-8D16-4D81-8405-0EE1FC8D9EA6}" srcId="{8B944928-1F49-44D3-8F51-4091AE0C566B}" destId="{1AFEDDCF-3191-43F9-A898-9515940AFC07}" srcOrd="1" destOrd="0" parTransId="{AED68B60-2C87-4F8F-AA6D-6A2D432BA8CE}" sibTransId="{4F8C7981-9200-4756-8C21-922EA1BD8274}"/>
    <dgm:cxn modelId="{B9DBBCD2-092D-479C-89A8-F28E40867879}" type="presOf" srcId="{1AFEDDCF-3191-43F9-A898-9515940AFC07}" destId="{683F7E53-E6DB-414E-B4F1-5188B62DF3F8}" srcOrd="1" destOrd="0" presId="urn:microsoft.com/office/officeart/2005/8/layout/lProcess2"/>
    <dgm:cxn modelId="{6BD667E5-133E-4388-BC40-325488D84239}" type="presOf" srcId="{A29C53FC-185D-4191-A140-7A1302DC5ACB}" destId="{2367EB92-B406-4698-9DAC-AA3AC2DC97DB}" srcOrd="1" destOrd="0" presId="urn:microsoft.com/office/officeart/2005/8/layout/lProcess2"/>
    <dgm:cxn modelId="{4EBCFFE7-E795-47D1-8B8B-A1EAE9FA6819}" srcId="{1AFEDDCF-3191-43F9-A898-9515940AFC07}" destId="{F52B69F8-5681-447D-A8AA-AF380F232C88}" srcOrd="0" destOrd="0" parTransId="{61BFC5BF-2064-4860-8C5E-E66E0675A08C}" sibTransId="{A50ACA79-F254-4EF9-A18F-03C477E2F177}"/>
    <dgm:cxn modelId="{D5D880EB-5151-443D-B25A-D5478B20D4F8}" type="presOf" srcId="{735D57B2-7260-4333-90CB-87A27B51B73A}" destId="{48FD61BE-B25D-4828-8257-F576C56B1815}" srcOrd="0" destOrd="0" presId="urn:microsoft.com/office/officeart/2005/8/layout/lProcess2"/>
    <dgm:cxn modelId="{098CE8F6-9091-4821-B356-B7B662328B69}" srcId="{1AFEDDCF-3191-43F9-A898-9515940AFC07}" destId="{9FE4B01C-8880-47CD-8D04-AC328810B223}" srcOrd="3" destOrd="0" parTransId="{9F53E724-60FA-4DD0-8371-627E3A763A9D}" sibTransId="{A2E03FD0-818A-4073-A7B6-65DCA922A0CD}"/>
    <dgm:cxn modelId="{D71672FF-FA3B-4F59-8D2C-564F4A4C6F8B}" type="presOf" srcId="{A29C53FC-185D-4191-A140-7A1302DC5ACB}" destId="{FE9778E6-6545-4C7C-A881-3BAD1E86B7E7}" srcOrd="0" destOrd="0" presId="urn:microsoft.com/office/officeart/2005/8/layout/lProcess2"/>
    <dgm:cxn modelId="{AD8D2614-0ED7-4ACC-A979-7AF119FAABF9}" type="presParOf" srcId="{29FA3B2F-2177-4917-90A8-66C7BACE3E53}" destId="{CF01B0FC-6853-43C9-9645-B9C7C45D4EA8}" srcOrd="0" destOrd="0" presId="urn:microsoft.com/office/officeart/2005/8/layout/lProcess2"/>
    <dgm:cxn modelId="{875EA388-2F37-4C79-9168-B0080C64CE75}" type="presParOf" srcId="{CF01B0FC-6853-43C9-9645-B9C7C45D4EA8}" destId="{FE9778E6-6545-4C7C-A881-3BAD1E86B7E7}" srcOrd="0" destOrd="0" presId="urn:microsoft.com/office/officeart/2005/8/layout/lProcess2"/>
    <dgm:cxn modelId="{840FFF66-9718-4152-BB5A-8E4AC15DEB35}" type="presParOf" srcId="{CF01B0FC-6853-43C9-9645-B9C7C45D4EA8}" destId="{2367EB92-B406-4698-9DAC-AA3AC2DC97DB}" srcOrd="1" destOrd="0" presId="urn:microsoft.com/office/officeart/2005/8/layout/lProcess2"/>
    <dgm:cxn modelId="{4FCA00A9-41DC-44F6-B314-AE8AFE632FB9}" type="presParOf" srcId="{CF01B0FC-6853-43C9-9645-B9C7C45D4EA8}" destId="{09625CB9-2A96-4228-9153-B69599CB9C6E}" srcOrd="2" destOrd="0" presId="urn:microsoft.com/office/officeart/2005/8/layout/lProcess2"/>
    <dgm:cxn modelId="{0404740B-D9C7-46A0-A343-6B4D2BF8B12D}" type="presParOf" srcId="{09625CB9-2A96-4228-9153-B69599CB9C6E}" destId="{FD1F25E0-E364-4C26-AB25-734017AA0032}" srcOrd="0" destOrd="0" presId="urn:microsoft.com/office/officeart/2005/8/layout/lProcess2"/>
    <dgm:cxn modelId="{A53119F6-463B-471A-A690-6AE8BF746E2E}" type="presParOf" srcId="{FD1F25E0-E364-4C26-AB25-734017AA0032}" destId="{AF87EAFE-C19D-43EB-9874-23DDFBB6CB65}" srcOrd="0" destOrd="0" presId="urn:microsoft.com/office/officeart/2005/8/layout/lProcess2"/>
    <dgm:cxn modelId="{23CC4323-2691-4564-A91D-DB7F07153525}" type="presParOf" srcId="{FD1F25E0-E364-4C26-AB25-734017AA0032}" destId="{8ED75895-24D2-480E-B8D7-796539C073F7}" srcOrd="1" destOrd="0" presId="urn:microsoft.com/office/officeart/2005/8/layout/lProcess2"/>
    <dgm:cxn modelId="{4231E196-07D6-4F39-BDA7-14614CDE3F9D}" type="presParOf" srcId="{FD1F25E0-E364-4C26-AB25-734017AA0032}" destId="{F64F08F1-6482-40A8-B306-B5D3CC2F443A}" srcOrd="2" destOrd="0" presId="urn:microsoft.com/office/officeart/2005/8/layout/lProcess2"/>
    <dgm:cxn modelId="{0758CA16-3D6F-4E0F-8CDC-8617C5477771}" type="presParOf" srcId="{29FA3B2F-2177-4917-90A8-66C7BACE3E53}" destId="{51533EF9-FDB8-41BC-88E1-1B3B727E0019}" srcOrd="1" destOrd="0" presId="urn:microsoft.com/office/officeart/2005/8/layout/lProcess2"/>
    <dgm:cxn modelId="{E8B92B6D-9E62-4E58-95FB-975B20302AC1}" type="presParOf" srcId="{29FA3B2F-2177-4917-90A8-66C7BACE3E53}" destId="{61D4F949-A329-44B5-B9C0-F965FD819A2D}" srcOrd="2" destOrd="0" presId="urn:microsoft.com/office/officeart/2005/8/layout/lProcess2"/>
    <dgm:cxn modelId="{12725FDD-FF1D-467A-9ED9-2328B412519C}" type="presParOf" srcId="{61D4F949-A329-44B5-B9C0-F965FD819A2D}" destId="{5EAE0D2A-3DB2-408D-B2CB-010231BA2722}" srcOrd="0" destOrd="0" presId="urn:microsoft.com/office/officeart/2005/8/layout/lProcess2"/>
    <dgm:cxn modelId="{87513EE5-6A76-44AE-B283-71E82DADB21A}" type="presParOf" srcId="{61D4F949-A329-44B5-B9C0-F965FD819A2D}" destId="{683F7E53-E6DB-414E-B4F1-5188B62DF3F8}" srcOrd="1" destOrd="0" presId="urn:microsoft.com/office/officeart/2005/8/layout/lProcess2"/>
    <dgm:cxn modelId="{06AD227C-125B-4436-B989-41F2D3FD96AD}" type="presParOf" srcId="{61D4F949-A329-44B5-B9C0-F965FD819A2D}" destId="{1DEF8BC9-7DD2-4EE0-B5CB-FD5AF60E434E}" srcOrd="2" destOrd="0" presId="urn:microsoft.com/office/officeart/2005/8/layout/lProcess2"/>
    <dgm:cxn modelId="{92664D94-C963-409B-B4BE-BF273D2F2864}" type="presParOf" srcId="{1DEF8BC9-7DD2-4EE0-B5CB-FD5AF60E434E}" destId="{4F9C7584-DADF-43B1-AEAC-38AC9EBDFB28}" srcOrd="0" destOrd="0" presId="urn:microsoft.com/office/officeart/2005/8/layout/lProcess2"/>
    <dgm:cxn modelId="{9A8B9CE4-BDC0-4C79-A6CD-E4A1418BA42F}" type="presParOf" srcId="{4F9C7584-DADF-43B1-AEAC-38AC9EBDFB28}" destId="{4009C9E4-D22C-4EFC-B6CE-B6018D0601EC}" srcOrd="0" destOrd="0" presId="urn:microsoft.com/office/officeart/2005/8/layout/lProcess2"/>
    <dgm:cxn modelId="{A39CF5F8-7D6E-4C40-A8B6-BD3BA8A67643}" type="presParOf" srcId="{4F9C7584-DADF-43B1-AEAC-38AC9EBDFB28}" destId="{043CAEB3-B3E5-4BE4-B5B4-8E5BF00CDB67}" srcOrd="1" destOrd="0" presId="urn:microsoft.com/office/officeart/2005/8/layout/lProcess2"/>
    <dgm:cxn modelId="{89279006-27DE-44D1-BB07-27857A5D9B5C}" type="presParOf" srcId="{4F9C7584-DADF-43B1-AEAC-38AC9EBDFB28}" destId="{EBF767A0-F576-4262-A2BB-A575EEB70234}" srcOrd="2" destOrd="0" presId="urn:microsoft.com/office/officeart/2005/8/layout/lProcess2"/>
    <dgm:cxn modelId="{B2011F27-8C7C-4E56-9837-484940FBE4FB}" type="presParOf" srcId="{4F9C7584-DADF-43B1-AEAC-38AC9EBDFB28}" destId="{31B64E38-1C51-4477-ABB5-47B24057DFBB}" srcOrd="3" destOrd="0" presId="urn:microsoft.com/office/officeart/2005/8/layout/lProcess2"/>
    <dgm:cxn modelId="{6AA62981-A5D9-4048-83F3-67CBDF2F2161}" type="presParOf" srcId="{4F9C7584-DADF-43B1-AEAC-38AC9EBDFB28}" destId="{48FD61BE-B25D-4828-8257-F576C56B1815}" srcOrd="4" destOrd="0" presId="urn:microsoft.com/office/officeart/2005/8/layout/lProcess2"/>
    <dgm:cxn modelId="{EECC345D-5504-40C9-B985-0A709F7ED584}" type="presParOf" srcId="{4F9C7584-DADF-43B1-AEAC-38AC9EBDFB28}" destId="{1F6E61A7-9BFD-4B56-89D2-089DB5ADB6F8}" srcOrd="5" destOrd="0" presId="urn:microsoft.com/office/officeart/2005/8/layout/lProcess2"/>
    <dgm:cxn modelId="{DDB147F1-72C5-41AD-A46B-05FD5C27F3E2}" type="presParOf" srcId="{4F9C7584-DADF-43B1-AEAC-38AC9EBDFB28}" destId="{03F3322A-ECAB-48F1-831E-C924FEF4F078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B944928-1F49-44D3-8F51-4091AE0C566B}" type="doc">
      <dgm:prSet loTypeId="urn:microsoft.com/office/officeart/2005/8/layout/lProcess2" loCatId="list" qsTypeId="urn:microsoft.com/office/officeart/2005/8/quickstyle/simple1" qsCatId="simple" csTypeId="urn:microsoft.com/office/officeart/2005/8/colors/colorful1" csCatId="colorful" phldr="1"/>
      <dgm:spPr/>
    </dgm:pt>
    <dgm:pt modelId="{A29C53FC-185D-4191-A140-7A1302DC5ACB}">
      <dgm:prSet phldrT="[Text]" custT="1"/>
      <dgm:spPr/>
      <dgm:t>
        <a:bodyPr/>
        <a:lstStyle/>
        <a:p>
          <a:r>
            <a:rPr lang="en-US" sz="2400" dirty="0"/>
            <a:t>PHASE 1: </a:t>
          </a:r>
        </a:p>
        <a:p>
          <a:r>
            <a:rPr lang="en-US" sz="1600" dirty="0"/>
            <a:t>SPRING 2019</a:t>
          </a:r>
        </a:p>
      </dgm:t>
    </dgm:pt>
    <dgm:pt modelId="{4819D142-169B-47A7-9D83-F20C945A3F39}" type="parTrans" cxnId="{42D6A633-D236-4E52-8E81-55A27A02AFC9}">
      <dgm:prSet/>
      <dgm:spPr/>
      <dgm:t>
        <a:bodyPr/>
        <a:lstStyle/>
        <a:p>
          <a:endParaRPr lang="en-US"/>
        </a:p>
      </dgm:t>
    </dgm:pt>
    <dgm:pt modelId="{DC78C5E9-E0C9-44A1-9DAB-6C9F970D0D3A}" type="sibTrans" cxnId="{42D6A633-D236-4E52-8E81-55A27A02AFC9}">
      <dgm:prSet/>
      <dgm:spPr/>
      <dgm:t>
        <a:bodyPr/>
        <a:lstStyle/>
        <a:p>
          <a:endParaRPr lang="en-US"/>
        </a:p>
      </dgm:t>
    </dgm:pt>
    <dgm:pt modelId="{25982940-4416-414A-8934-017EE7315936}">
      <dgm:prSet phldrT="[Text]"/>
      <dgm:spPr/>
      <dgm:t>
        <a:bodyPr/>
        <a:lstStyle/>
        <a:p>
          <a:pPr algn="l">
            <a:buNone/>
          </a:pPr>
          <a:r>
            <a:rPr lang="en-US" dirty="0"/>
            <a:t>Gather &amp; Synthesize Data</a:t>
          </a:r>
        </a:p>
      </dgm:t>
    </dgm:pt>
    <dgm:pt modelId="{599C6616-4534-41DE-94A2-4F31D7B2579A}" type="parTrans" cxnId="{B3465322-2767-49C0-B5DF-A98CAA9C3A20}">
      <dgm:prSet/>
      <dgm:spPr/>
      <dgm:t>
        <a:bodyPr/>
        <a:lstStyle/>
        <a:p>
          <a:endParaRPr lang="en-US"/>
        </a:p>
      </dgm:t>
    </dgm:pt>
    <dgm:pt modelId="{DC993ACD-C522-410E-8B83-6A7DECAE94E6}" type="sibTrans" cxnId="{B3465322-2767-49C0-B5DF-A98CAA9C3A20}">
      <dgm:prSet/>
      <dgm:spPr/>
      <dgm:t>
        <a:bodyPr/>
        <a:lstStyle/>
        <a:p>
          <a:endParaRPr lang="en-US"/>
        </a:p>
      </dgm:t>
    </dgm:pt>
    <dgm:pt modelId="{C383118E-A0CC-459D-B7D0-32F2AD9C33E3}">
      <dgm:prSet phldrT="[Text]"/>
      <dgm:spPr/>
      <dgm:t>
        <a:bodyPr/>
        <a:lstStyle/>
        <a:p>
          <a:pPr algn="l">
            <a:buNone/>
          </a:pPr>
          <a:r>
            <a:rPr lang="en-US" dirty="0"/>
            <a:t>Develop Strategy Screen &amp; Strategic Vision</a:t>
          </a:r>
        </a:p>
      </dgm:t>
    </dgm:pt>
    <dgm:pt modelId="{A4727BA5-CC22-4317-A816-B05C1CE60296}" type="parTrans" cxnId="{46230F2B-0D25-42F5-AB18-00C10F332AEB}">
      <dgm:prSet/>
      <dgm:spPr/>
      <dgm:t>
        <a:bodyPr/>
        <a:lstStyle/>
        <a:p>
          <a:endParaRPr lang="en-US"/>
        </a:p>
      </dgm:t>
    </dgm:pt>
    <dgm:pt modelId="{DB680A4B-ED66-4DED-9D83-19D01922411C}" type="sibTrans" cxnId="{46230F2B-0D25-42F5-AB18-00C10F332AEB}">
      <dgm:prSet/>
      <dgm:spPr/>
      <dgm:t>
        <a:bodyPr/>
        <a:lstStyle/>
        <a:p>
          <a:endParaRPr lang="en-US"/>
        </a:p>
      </dgm:t>
    </dgm:pt>
    <dgm:pt modelId="{1AFEDDCF-3191-43F9-A898-9515940AFC07}">
      <dgm:prSet phldrT="[Text]"/>
      <dgm:spPr/>
      <dgm:t>
        <a:bodyPr/>
        <a:lstStyle/>
        <a:p>
          <a:pPr algn="l">
            <a:buNone/>
          </a:pPr>
          <a:r>
            <a:rPr lang="en-US" dirty="0"/>
            <a:t>OPPORTUNITIES FOR INPUT</a:t>
          </a:r>
        </a:p>
      </dgm:t>
    </dgm:pt>
    <dgm:pt modelId="{AED68B60-2C87-4F8F-AA6D-6A2D432BA8CE}" type="parTrans" cxnId="{6603A79F-8D16-4D81-8405-0EE1FC8D9EA6}">
      <dgm:prSet/>
      <dgm:spPr/>
      <dgm:t>
        <a:bodyPr/>
        <a:lstStyle/>
        <a:p>
          <a:endParaRPr lang="en-US"/>
        </a:p>
      </dgm:t>
    </dgm:pt>
    <dgm:pt modelId="{4F8C7981-9200-4756-8C21-922EA1BD8274}" type="sibTrans" cxnId="{6603A79F-8D16-4D81-8405-0EE1FC8D9EA6}">
      <dgm:prSet/>
      <dgm:spPr/>
      <dgm:t>
        <a:bodyPr/>
        <a:lstStyle/>
        <a:p>
          <a:endParaRPr lang="en-US"/>
        </a:p>
      </dgm:t>
    </dgm:pt>
    <dgm:pt modelId="{F52B69F8-5681-447D-A8AA-AF380F232C88}">
      <dgm:prSet phldrT="[Text]"/>
      <dgm:spPr/>
      <dgm:t>
        <a:bodyPr/>
        <a:lstStyle/>
        <a:p>
          <a:pPr algn="l">
            <a:buFont typeface="+mj-lt"/>
            <a:buAutoNum type="arabicPeriod"/>
          </a:pPr>
          <a:r>
            <a:rPr lang="en-US" dirty="0"/>
            <a:t>1. OPEN FORA</a:t>
          </a:r>
        </a:p>
      </dgm:t>
    </dgm:pt>
    <dgm:pt modelId="{61BFC5BF-2064-4860-8C5E-E66E0675A08C}" type="parTrans" cxnId="{4EBCFFE7-E795-47D1-8B8B-A1EAE9FA6819}">
      <dgm:prSet/>
      <dgm:spPr/>
      <dgm:t>
        <a:bodyPr/>
        <a:lstStyle/>
        <a:p>
          <a:endParaRPr lang="en-US"/>
        </a:p>
      </dgm:t>
    </dgm:pt>
    <dgm:pt modelId="{A50ACA79-F254-4EF9-A18F-03C477E2F177}" type="sibTrans" cxnId="{4EBCFFE7-E795-47D1-8B8B-A1EAE9FA6819}">
      <dgm:prSet/>
      <dgm:spPr/>
      <dgm:t>
        <a:bodyPr/>
        <a:lstStyle/>
        <a:p>
          <a:endParaRPr lang="en-US"/>
        </a:p>
      </dgm:t>
    </dgm:pt>
    <dgm:pt modelId="{E061C1EF-7C3D-44BE-8AE5-96E13675A57E}">
      <dgm:prSet phldrT="[Text]"/>
      <dgm:spPr/>
      <dgm:t>
        <a:bodyPr/>
        <a:lstStyle/>
        <a:p>
          <a:pPr algn="l">
            <a:buFont typeface="+mj-lt"/>
            <a:buAutoNum type="arabicPeriod"/>
          </a:pPr>
          <a:r>
            <a:rPr lang="en-US" dirty="0"/>
            <a:t>2. ONLINE SURVEY</a:t>
          </a:r>
        </a:p>
      </dgm:t>
    </dgm:pt>
    <dgm:pt modelId="{975B6647-A98E-4CB9-9EF3-614295B94678}" type="parTrans" cxnId="{9BA8DD42-5AF0-40BA-9B8C-B3B2620893DF}">
      <dgm:prSet/>
      <dgm:spPr/>
      <dgm:t>
        <a:bodyPr/>
        <a:lstStyle/>
        <a:p>
          <a:endParaRPr lang="en-US"/>
        </a:p>
      </dgm:t>
    </dgm:pt>
    <dgm:pt modelId="{4FAE8E07-F2D1-42AC-BC77-DB98DC40971B}" type="sibTrans" cxnId="{9BA8DD42-5AF0-40BA-9B8C-B3B2620893DF}">
      <dgm:prSet/>
      <dgm:spPr/>
      <dgm:t>
        <a:bodyPr/>
        <a:lstStyle/>
        <a:p>
          <a:endParaRPr lang="en-US"/>
        </a:p>
      </dgm:t>
    </dgm:pt>
    <dgm:pt modelId="{735D57B2-7260-4333-90CB-87A27B51B73A}">
      <dgm:prSet phldrT="[Text]"/>
      <dgm:spPr/>
      <dgm:t>
        <a:bodyPr/>
        <a:lstStyle/>
        <a:p>
          <a:pPr algn="l">
            <a:buFont typeface="+mj-lt"/>
            <a:buAutoNum type="arabicPeriod"/>
          </a:pPr>
          <a:r>
            <a:rPr lang="en-US" dirty="0"/>
            <a:t>3. SMALL GROUP DISCUSSIONS</a:t>
          </a:r>
        </a:p>
      </dgm:t>
    </dgm:pt>
    <dgm:pt modelId="{079F1703-E4CE-44DD-A89B-FD6810EAAFDC}" type="parTrans" cxnId="{60100C20-D844-49BE-98A9-651624DB30C3}">
      <dgm:prSet/>
      <dgm:spPr/>
      <dgm:t>
        <a:bodyPr/>
        <a:lstStyle/>
        <a:p>
          <a:endParaRPr lang="en-US"/>
        </a:p>
      </dgm:t>
    </dgm:pt>
    <dgm:pt modelId="{9F383CC8-A67A-47E0-9E48-37A750E8AB52}" type="sibTrans" cxnId="{60100C20-D844-49BE-98A9-651624DB30C3}">
      <dgm:prSet/>
      <dgm:spPr/>
      <dgm:t>
        <a:bodyPr/>
        <a:lstStyle/>
        <a:p>
          <a:endParaRPr lang="en-US"/>
        </a:p>
      </dgm:t>
    </dgm:pt>
    <dgm:pt modelId="{9FE4B01C-8880-47CD-8D04-AC328810B223}">
      <dgm:prSet phldrT="[Text]"/>
      <dgm:spPr/>
      <dgm:t>
        <a:bodyPr/>
        <a:lstStyle/>
        <a:p>
          <a:pPr algn="l">
            <a:buFont typeface="+mj-lt"/>
            <a:buAutoNum type="arabicPeriod"/>
          </a:pPr>
          <a:r>
            <a:rPr lang="en-US" dirty="0"/>
            <a:t>4. OUTREACH to MARGINALIZED GROUPS</a:t>
          </a:r>
        </a:p>
      </dgm:t>
    </dgm:pt>
    <dgm:pt modelId="{9F53E724-60FA-4DD0-8371-627E3A763A9D}" type="parTrans" cxnId="{098CE8F6-9091-4821-B356-B7B662328B69}">
      <dgm:prSet/>
      <dgm:spPr/>
      <dgm:t>
        <a:bodyPr/>
        <a:lstStyle/>
        <a:p>
          <a:endParaRPr lang="en-US"/>
        </a:p>
      </dgm:t>
    </dgm:pt>
    <dgm:pt modelId="{A2E03FD0-818A-4073-A7B6-65DCA922A0CD}" type="sibTrans" cxnId="{098CE8F6-9091-4821-B356-B7B662328B69}">
      <dgm:prSet/>
      <dgm:spPr/>
      <dgm:t>
        <a:bodyPr/>
        <a:lstStyle/>
        <a:p>
          <a:endParaRPr lang="en-US"/>
        </a:p>
      </dgm:t>
    </dgm:pt>
    <dgm:pt modelId="{29FA3B2F-2177-4917-90A8-66C7BACE3E53}" type="pres">
      <dgm:prSet presAssocID="{8B944928-1F49-44D3-8F51-4091AE0C566B}" presName="theList" presStyleCnt="0">
        <dgm:presLayoutVars>
          <dgm:dir/>
          <dgm:animLvl val="lvl"/>
          <dgm:resizeHandles val="exact"/>
        </dgm:presLayoutVars>
      </dgm:prSet>
      <dgm:spPr/>
    </dgm:pt>
    <dgm:pt modelId="{CF01B0FC-6853-43C9-9645-B9C7C45D4EA8}" type="pres">
      <dgm:prSet presAssocID="{A29C53FC-185D-4191-A140-7A1302DC5ACB}" presName="compNode" presStyleCnt="0"/>
      <dgm:spPr/>
    </dgm:pt>
    <dgm:pt modelId="{FE9778E6-6545-4C7C-A881-3BAD1E86B7E7}" type="pres">
      <dgm:prSet presAssocID="{A29C53FC-185D-4191-A140-7A1302DC5ACB}" presName="aNode" presStyleLbl="bgShp" presStyleIdx="0" presStyleCnt="2"/>
      <dgm:spPr/>
    </dgm:pt>
    <dgm:pt modelId="{2367EB92-B406-4698-9DAC-AA3AC2DC97DB}" type="pres">
      <dgm:prSet presAssocID="{A29C53FC-185D-4191-A140-7A1302DC5ACB}" presName="textNode" presStyleLbl="bgShp" presStyleIdx="0" presStyleCnt="2"/>
      <dgm:spPr/>
    </dgm:pt>
    <dgm:pt modelId="{09625CB9-2A96-4228-9153-B69599CB9C6E}" type="pres">
      <dgm:prSet presAssocID="{A29C53FC-185D-4191-A140-7A1302DC5ACB}" presName="compChildNode" presStyleCnt="0"/>
      <dgm:spPr/>
    </dgm:pt>
    <dgm:pt modelId="{FD1F25E0-E364-4C26-AB25-734017AA0032}" type="pres">
      <dgm:prSet presAssocID="{A29C53FC-185D-4191-A140-7A1302DC5ACB}" presName="theInnerList" presStyleCnt="0"/>
      <dgm:spPr/>
    </dgm:pt>
    <dgm:pt modelId="{AF87EAFE-C19D-43EB-9874-23DDFBB6CB65}" type="pres">
      <dgm:prSet presAssocID="{25982940-4416-414A-8934-017EE7315936}" presName="childNode" presStyleLbl="node1" presStyleIdx="0" presStyleCnt="6">
        <dgm:presLayoutVars>
          <dgm:bulletEnabled val="1"/>
        </dgm:presLayoutVars>
      </dgm:prSet>
      <dgm:spPr/>
    </dgm:pt>
    <dgm:pt modelId="{8ED75895-24D2-480E-B8D7-796539C073F7}" type="pres">
      <dgm:prSet presAssocID="{25982940-4416-414A-8934-017EE7315936}" presName="aSpace2" presStyleCnt="0"/>
      <dgm:spPr/>
    </dgm:pt>
    <dgm:pt modelId="{F64F08F1-6482-40A8-B306-B5D3CC2F443A}" type="pres">
      <dgm:prSet presAssocID="{C383118E-A0CC-459D-B7D0-32F2AD9C33E3}" presName="childNode" presStyleLbl="node1" presStyleIdx="1" presStyleCnt="6">
        <dgm:presLayoutVars>
          <dgm:bulletEnabled val="1"/>
        </dgm:presLayoutVars>
      </dgm:prSet>
      <dgm:spPr/>
    </dgm:pt>
    <dgm:pt modelId="{51533EF9-FDB8-41BC-88E1-1B3B727E0019}" type="pres">
      <dgm:prSet presAssocID="{A29C53FC-185D-4191-A140-7A1302DC5ACB}" presName="aSpace" presStyleCnt="0"/>
      <dgm:spPr/>
    </dgm:pt>
    <dgm:pt modelId="{61D4F949-A329-44B5-B9C0-F965FD819A2D}" type="pres">
      <dgm:prSet presAssocID="{1AFEDDCF-3191-43F9-A898-9515940AFC07}" presName="compNode" presStyleCnt="0"/>
      <dgm:spPr/>
    </dgm:pt>
    <dgm:pt modelId="{5EAE0D2A-3DB2-408D-B2CB-010231BA2722}" type="pres">
      <dgm:prSet presAssocID="{1AFEDDCF-3191-43F9-A898-9515940AFC07}" presName="aNode" presStyleLbl="bgShp" presStyleIdx="1" presStyleCnt="2"/>
      <dgm:spPr/>
    </dgm:pt>
    <dgm:pt modelId="{683F7E53-E6DB-414E-B4F1-5188B62DF3F8}" type="pres">
      <dgm:prSet presAssocID="{1AFEDDCF-3191-43F9-A898-9515940AFC07}" presName="textNode" presStyleLbl="bgShp" presStyleIdx="1" presStyleCnt="2"/>
      <dgm:spPr/>
    </dgm:pt>
    <dgm:pt modelId="{1DEF8BC9-7DD2-4EE0-B5CB-FD5AF60E434E}" type="pres">
      <dgm:prSet presAssocID="{1AFEDDCF-3191-43F9-A898-9515940AFC07}" presName="compChildNode" presStyleCnt="0"/>
      <dgm:spPr/>
    </dgm:pt>
    <dgm:pt modelId="{4F9C7584-DADF-43B1-AEAC-38AC9EBDFB28}" type="pres">
      <dgm:prSet presAssocID="{1AFEDDCF-3191-43F9-A898-9515940AFC07}" presName="theInnerList" presStyleCnt="0"/>
      <dgm:spPr/>
    </dgm:pt>
    <dgm:pt modelId="{4009C9E4-D22C-4EFC-B6CE-B6018D0601EC}" type="pres">
      <dgm:prSet presAssocID="{F52B69F8-5681-447D-A8AA-AF380F232C88}" presName="childNode" presStyleLbl="node1" presStyleIdx="2" presStyleCnt="6">
        <dgm:presLayoutVars>
          <dgm:bulletEnabled val="1"/>
        </dgm:presLayoutVars>
      </dgm:prSet>
      <dgm:spPr/>
    </dgm:pt>
    <dgm:pt modelId="{043CAEB3-B3E5-4BE4-B5B4-8E5BF00CDB67}" type="pres">
      <dgm:prSet presAssocID="{F52B69F8-5681-447D-A8AA-AF380F232C88}" presName="aSpace2" presStyleCnt="0"/>
      <dgm:spPr/>
    </dgm:pt>
    <dgm:pt modelId="{EBF767A0-F576-4262-A2BB-A575EEB70234}" type="pres">
      <dgm:prSet presAssocID="{E061C1EF-7C3D-44BE-8AE5-96E13675A57E}" presName="childNode" presStyleLbl="node1" presStyleIdx="3" presStyleCnt="6">
        <dgm:presLayoutVars>
          <dgm:bulletEnabled val="1"/>
        </dgm:presLayoutVars>
      </dgm:prSet>
      <dgm:spPr/>
    </dgm:pt>
    <dgm:pt modelId="{31B64E38-1C51-4477-ABB5-47B24057DFBB}" type="pres">
      <dgm:prSet presAssocID="{E061C1EF-7C3D-44BE-8AE5-96E13675A57E}" presName="aSpace2" presStyleCnt="0"/>
      <dgm:spPr/>
    </dgm:pt>
    <dgm:pt modelId="{48FD61BE-B25D-4828-8257-F576C56B1815}" type="pres">
      <dgm:prSet presAssocID="{735D57B2-7260-4333-90CB-87A27B51B73A}" presName="childNode" presStyleLbl="node1" presStyleIdx="4" presStyleCnt="6">
        <dgm:presLayoutVars>
          <dgm:bulletEnabled val="1"/>
        </dgm:presLayoutVars>
      </dgm:prSet>
      <dgm:spPr/>
    </dgm:pt>
    <dgm:pt modelId="{1F6E61A7-9BFD-4B56-89D2-089DB5ADB6F8}" type="pres">
      <dgm:prSet presAssocID="{735D57B2-7260-4333-90CB-87A27B51B73A}" presName="aSpace2" presStyleCnt="0"/>
      <dgm:spPr/>
    </dgm:pt>
    <dgm:pt modelId="{03F3322A-ECAB-48F1-831E-C924FEF4F078}" type="pres">
      <dgm:prSet presAssocID="{9FE4B01C-8880-47CD-8D04-AC328810B223}" presName="childNode" presStyleLbl="node1" presStyleIdx="5" presStyleCnt="6">
        <dgm:presLayoutVars>
          <dgm:bulletEnabled val="1"/>
        </dgm:presLayoutVars>
      </dgm:prSet>
      <dgm:spPr/>
    </dgm:pt>
  </dgm:ptLst>
  <dgm:cxnLst>
    <dgm:cxn modelId="{6D53930D-AA3C-48D4-B8F9-93C42204893A}" type="presOf" srcId="{8B944928-1F49-44D3-8F51-4091AE0C566B}" destId="{29FA3B2F-2177-4917-90A8-66C7BACE3E53}" srcOrd="0" destOrd="0" presId="urn:microsoft.com/office/officeart/2005/8/layout/lProcess2"/>
    <dgm:cxn modelId="{4789A11B-163F-472E-A3B5-7263F585D44D}" type="presOf" srcId="{E061C1EF-7C3D-44BE-8AE5-96E13675A57E}" destId="{EBF767A0-F576-4262-A2BB-A575EEB70234}" srcOrd="0" destOrd="0" presId="urn:microsoft.com/office/officeart/2005/8/layout/lProcess2"/>
    <dgm:cxn modelId="{B92FE61C-2003-49E6-9FA8-36F09AA9CDB7}" type="presOf" srcId="{C383118E-A0CC-459D-B7D0-32F2AD9C33E3}" destId="{F64F08F1-6482-40A8-B306-B5D3CC2F443A}" srcOrd="0" destOrd="0" presId="urn:microsoft.com/office/officeart/2005/8/layout/lProcess2"/>
    <dgm:cxn modelId="{60100C20-D844-49BE-98A9-651624DB30C3}" srcId="{1AFEDDCF-3191-43F9-A898-9515940AFC07}" destId="{735D57B2-7260-4333-90CB-87A27B51B73A}" srcOrd="2" destOrd="0" parTransId="{079F1703-E4CE-44DD-A89B-FD6810EAAFDC}" sibTransId="{9F383CC8-A67A-47E0-9E48-37A750E8AB52}"/>
    <dgm:cxn modelId="{B3465322-2767-49C0-B5DF-A98CAA9C3A20}" srcId="{A29C53FC-185D-4191-A140-7A1302DC5ACB}" destId="{25982940-4416-414A-8934-017EE7315936}" srcOrd="0" destOrd="0" parTransId="{599C6616-4534-41DE-94A2-4F31D7B2579A}" sibTransId="{DC993ACD-C522-410E-8B83-6A7DECAE94E6}"/>
    <dgm:cxn modelId="{0EFBA729-8491-4855-813E-C7785AD93A22}" type="presOf" srcId="{F52B69F8-5681-447D-A8AA-AF380F232C88}" destId="{4009C9E4-D22C-4EFC-B6CE-B6018D0601EC}" srcOrd="0" destOrd="0" presId="urn:microsoft.com/office/officeart/2005/8/layout/lProcess2"/>
    <dgm:cxn modelId="{46230F2B-0D25-42F5-AB18-00C10F332AEB}" srcId="{A29C53FC-185D-4191-A140-7A1302DC5ACB}" destId="{C383118E-A0CC-459D-B7D0-32F2AD9C33E3}" srcOrd="1" destOrd="0" parTransId="{A4727BA5-CC22-4317-A816-B05C1CE60296}" sibTransId="{DB680A4B-ED66-4DED-9D83-19D01922411C}"/>
    <dgm:cxn modelId="{42D6A633-D236-4E52-8E81-55A27A02AFC9}" srcId="{8B944928-1F49-44D3-8F51-4091AE0C566B}" destId="{A29C53FC-185D-4191-A140-7A1302DC5ACB}" srcOrd="0" destOrd="0" parTransId="{4819D142-169B-47A7-9D83-F20C945A3F39}" sibTransId="{DC78C5E9-E0C9-44A1-9DAB-6C9F970D0D3A}"/>
    <dgm:cxn modelId="{9BA8DD42-5AF0-40BA-9B8C-B3B2620893DF}" srcId="{1AFEDDCF-3191-43F9-A898-9515940AFC07}" destId="{E061C1EF-7C3D-44BE-8AE5-96E13675A57E}" srcOrd="1" destOrd="0" parTransId="{975B6647-A98E-4CB9-9EF3-614295B94678}" sibTransId="{4FAE8E07-F2D1-42AC-BC77-DB98DC40971B}"/>
    <dgm:cxn modelId="{29DA2968-C32E-45BC-8ACC-841F9CA4B63E}" type="presOf" srcId="{1AFEDDCF-3191-43F9-A898-9515940AFC07}" destId="{5EAE0D2A-3DB2-408D-B2CB-010231BA2722}" srcOrd="0" destOrd="0" presId="urn:microsoft.com/office/officeart/2005/8/layout/lProcess2"/>
    <dgm:cxn modelId="{058CEB79-A1A4-4D9B-9757-329F5644EF13}" type="presOf" srcId="{9FE4B01C-8880-47CD-8D04-AC328810B223}" destId="{03F3322A-ECAB-48F1-831E-C924FEF4F078}" srcOrd="0" destOrd="0" presId="urn:microsoft.com/office/officeart/2005/8/layout/lProcess2"/>
    <dgm:cxn modelId="{B63A537D-6723-49C7-B921-4F455FEF2A7B}" type="presOf" srcId="{25982940-4416-414A-8934-017EE7315936}" destId="{AF87EAFE-C19D-43EB-9874-23DDFBB6CB65}" srcOrd="0" destOrd="0" presId="urn:microsoft.com/office/officeart/2005/8/layout/lProcess2"/>
    <dgm:cxn modelId="{6603A79F-8D16-4D81-8405-0EE1FC8D9EA6}" srcId="{8B944928-1F49-44D3-8F51-4091AE0C566B}" destId="{1AFEDDCF-3191-43F9-A898-9515940AFC07}" srcOrd="1" destOrd="0" parTransId="{AED68B60-2C87-4F8F-AA6D-6A2D432BA8CE}" sibTransId="{4F8C7981-9200-4756-8C21-922EA1BD8274}"/>
    <dgm:cxn modelId="{B9DBBCD2-092D-479C-89A8-F28E40867879}" type="presOf" srcId="{1AFEDDCF-3191-43F9-A898-9515940AFC07}" destId="{683F7E53-E6DB-414E-B4F1-5188B62DF3F8}" srcOrd="1" destOrd="0" presId="urn:microsoft.com/office/officeart/2005/8/layout/lProcess2"/>
    <dgm:cxn modelId="{6BD667E5-133E-4388-BC40-325488D84239}" type="presOf" srcId="{A29C53FC-185D-4191-A140-7A1302DC5ACB}" destId="{2367EB92-B406-4698-9DAC-AA3AC2DC97DB}" srcOrd="1" destOrd="0" presId="urn:microsoft.com/office/officeart/2005/8/layout/lProcess2"/>
    <dgm:cxn modelId="{4EBCFFE7-E795-47D1-8B8B-A1EAE9FA6819}" srcId="{1AFEDDCF-3191-43F9-A898-9515940AFC07}" destId="{F52B69F8-5681-447D-A8AA-AF380F232C88}" srcOrd="0" destOrd="0" parTransId="{61BFC5BF-2064-4860-8C5E-E66E0675A08C}" sibTransId="{A50ACA79-F254-4EF9-A18F-03C477E2F177}"/>
    <dgm:cxn modelId="{D5D880EB-5151-443D-B25A-D5478B20D4F8}" type="presOf" srcId="{735D57B2-7260-4333-90CB-87A27B51B73A}" destId="{48FD61BE-B25D-4828-8257-F576C56B1815}" srcOrd="0" destOrd="0" presId="urn:microsoft.com/office/officeart/2005/8/layout/lProcess2"/>
    <dgm:cxn modelId="{098CE8F6-9091-4821-B356-B7B662328B69}" srcId="{1AFEDDCF-3191-43F9-A898-9515940AFC07}" destId="{9FE4B01C-8880-47CD-8D04-AC328810B223}" srcOrd="3" destOrd="0" parTransId="{9F53E724-60FA-4DD0-8371-627E3A763A9D}" sibTransId="{A2E03FD0-818A-4073-A7B6-65DCA922A0CD}"/>
    <dgm:cxn modelId="{D71672FF-FA3B-4F59-8D2C-564F4A4C6F8B}" type="presOf" srcId="{A29C53FC-185D-4191-A140-7A1302DC5ACB}" destId="{FE9778E6-6545-4C7C-A881-3BAD1E86B7E7}" srcOrd="0" destOrd="0" presId="urn:microsoft.com/office/officeart/2005/8/layout/lProcess2"/>
    <dgm:cxn modelId="{AD8D2614-0ED7-4ACC-A979-7AF119FAABF9}" type="presParOf" srcId="{29FA3B2F-2177-4917-90A8-66C7BACE3E53}" destId="{CF01B0FC-6853-43C9-9645-B9C7C45D4EA8}" srcOrd="0" destOrd="0" presId="urn:microsoft.com/office/officeart/2005/8/layout/lProcess2"/>
    <dgm:cxn modelId="{875EA388-2F37-4C79-9168-B0080C64CE75}" type="presParOf" srcId="{CF01B0FC-6853-43C9-9645-B9C7C45D4EA8}" destId="{FE9778E6-6545-4C7C-A881-3BAD1E86B7E7}" srcOrd="0" destOrd="0" presId="urn:microsoft.com/office/officeart/2005/8/layout/lProcess2"/>
    <dgm:cxn modelId="{840FFF66-9718-4152-BB5A-8E4AC15DEB35}" type="presParOf" srcId="{CF01B0FC-6853-43C9-9645-B9C7C45D4EA8}" destId="{2367EB92-B406-4698-9DAC-AA3AC2DC97DB}" srcOrd="1" destOrd="0" presId="urn:microsoft.com/office/officeart/2005/8/layout/lProcess2"/>
    <dgm:cxn modelId="{4FCA00A9-41DC-44F6-B314-AE8AFE632FB9}" type="presParOf" srcId="{CF01B0FC-6853-43C9-9645-B9C7C45D4EA8}" destId="{09625CB9-2A96-4228-9153-B69599CB9C6E}" srcOrd="2" destOrd="0" presId="urn:microsoft.com/office/officeart/2005/8/layout/lProcess2"/>
    <dgm:cxn modelId="{0404740B-D9C7-46A0-A343-6B4D2BF8B12D}" type="presParOf" srcId="{09625CB9-2A96-4228-9153-B69599CB9C6E}" destId="{FD1F25E0-E364-4C26-AB25-734017AA0032}" srcOrd="0" destOrd="0" presId="urn:microsoft.com/office/officeart/2005/8/layout/lProcess2"/>
    <dgm:cxn modelId="{A53119F6-463B-471A-A690-6AE8BF746E2E}" type="presParOf" srcId="{FD1F25E0-E364-4C26-AB25-734017AA0032}" destId="{AF87EAFE-C19D-43EB-9874-23DDFBB6CB65}" srcOrd="0" destOrd="0" presId="urn:microsoft.com/office/officeart/2005/8/layout/lProcess2"/>
    <dgm:cxn modelId="{23CC4323-2691-4564-A91D-DB7F07153525}" type="presParOf" srcId="{FD1F25E0-E364-4C26-AB25-734017AA0032}" destId="{8ED75895-24D2-480E-B8D7-796539C073F7}" srcOrd="1" destOrd="0" presId="urn:microsoft.com/office/officeart/2005/8/layout/lProcess2"/>
    <dgm:cxn modelId="{4231E196-07D6-4F39-BDA7-14614CDE3F9D}" type="presParOf" srcId="{FD1F25E0-E364-4C26-AB25-734017AA0032}" destId="{F64F08F1-6482-40A8-B306-B5D3CC2F443A}" srcOrd="2" destOrd="0" presId="urn:microsoft.com/office/officeart/2005/8/layout/lProcess2"/>
    <dgm:cxn modelId="{0758CA16-3D6F-4E0F-8CDC-8617C5477771}" type="presParOf" srcId="{29FA3B2F-2177-4917-90A8-66C7BACE3E53}" destId="{51533EF9-FDB8-41BC-88E1-1B3B727E0019}" srcOrd="1" destOrd="0" presId="urn:microsoft.com/office/officeart/2005/8/layout/lProcess2"/>
    <dgm:cxn modelId="{E8B92B6D-9E62-4E58-95FB-975B20302AC1}" type="presParOf" srcId="{29FA3B2F-2177-4917-90A8-66C7BACE3E53}" destId="{61D4F949-A329-44B5-B9C0-F965FD819A2D}" srcOrd="2" destOrd="0" presId="urn:microsoft.com/office/officeart/2005/8/layout/lProcess2"/>
    <dgm:cxn modelId="{12725FDD-FF1D-467A-9ED9-2328B412519C}" type="presParOf" srcId="{61D4F949-A329-44B5-B9C0-F965FD819A2D}" destId="{5EAE0D2A-3DB2-408D-B2CB-010231BA2722}" srcOrd="0" destOrd="0" presId="urn:microsoft.com/office/officeart/2005/8/layout/lProcess2"/>
    <dgm:cxn modelId="{87513EE5-6A76-44AE-B283-71E82DADB21A}" type="presParOf" srcId="{61D4F949-A329-44B5-B9C0-F965FD819A2D}" destId="{683F7E53-E6DB-414E-B4F1-5188B62DF3F8}" srcOrd="1" destOrd="0" presId="urn:microsoft.com/office/officeart/2005/8/layout/lProcess2"/>
    <dgm:cxn modelId="{06AD227C-125B-4436-B989-41F2D3FD96AD}" type="presParOf" srcId="{61D4F949-A329-44B5-B9C0-F965FD819A2D}" destId="{1DEF8BC9-7DD2-4EE0-B5CB-FD5AF60E434E}" srcOrd="2" destOrd="0" presId="urn:microsoft.com/office/officeart/2005/8/layout/lProcess2"/>
    <dgm:cxn modelId="{92664D94-C963-409B-B4BE-BF273D2F2864}" type="presParOf" srcId="{1DEF8BC9-7DD2-4EE0-B5CB-FD5AF60E434E}" destId="{4F9C7584-DADF-43B1-AEAC-38AC9EBDFB28}" srcOrd="0" destOrd="0" presId="urn:microsoft.com/office/officeart/2005/8/layout/lProcess2"/>
    <dgm:cxn modelId="{9A8B9CE4-BDC0-4C79-A6CD-E4A1418BA42F}" type="presParOf" srcId="{4F9C7584-DADF-43B1-AEAC-38AC9EBDFB28}" destId="{4009C9E4-D22C-4EFC-B6CE-B6018D0601EC}" srcOrd="0" destOrd="0" presId="urn:microsoft.com/office/officeart/2005/8/layout/lProcess2"/>
    <dgm:cxn modelId="{A39CF5F8-7D6E-4C40-A8B6-BD3BA8A67643}" type="presParOf" srcId="{4F9C7584-DADF-43B1-AEAC-38AC9EBDFB28}" destId="{043CAEB3-B3E5-4BE4-B5B4-8E5BF00CDB67}" srcOrd="1" destOrd="0" presId="urn:microsoft.com/office/officeart/2005/8/layout/lProcess2"/>
    <dgm:cxn modelId="{89279006-27DE-44D1-BB07-27857A5D9B5C}" type="presParOf" srcId="{4F9C7584-DADF-43B1-AEAC-38AC9EBDFB28}" destId="{EBF767A0-F576-4262-A2BB-A575EEB70234}" srcOrd="2" destOrd="0" presId="urn:microsoft.com/office/officeart/2005/8/layout/lProcess2"/>
    <dgm:cxn modelId="{B2011F27-8C7C-4E56-9837-484940FBE4FB}" type="presParOf" srcId="{4F9C7584-DADF-43B1-AEAC-38AC9EBDFB28}" destId="{31B64E38-1C51-4477-ABB5-47B24057DFBB}" srcOrd="3" destOrd="0" presId="urn:microsoft.com/office/officeart/2005/8/layout/lProcess2"/>
    <dgm:cxn modelId="{6AA62981-A5D9-4048-83F3-67CBDF2F2161}" type="presParOf" srcId="{4F9C7584-DADF-43B1-AEAC-38AC9EBDFB28}" destId="{48FD61BE-B25D-4828-8257-F576C56B1815}" srcOrd="4" destOrd="0" presId="urn:microsoft.com/office/officeart/2005/8/layout/lProcess2"/>
    <dgm:cxn modelId="{EECC345D-5504-40C9-B985-0A709F7ED584}" type="presParOf" srcId="{4F9C7584-DADF-43B1-AEAC-38AC9EBDFB28}" destId="{1F6E61A7-9BFD-4B56-89D2-089DB5ADB6F8}" srcOrd="5" destOrd="0" presId="urn:microsoft.com/office/officeart/2005/8/layout/lProcess2"/>
    <dgm:cxn modelId="{DDB147F1-72C5-41AD-A46B-05FD5C27F3E2}" type="presParOf" srcId="{4F9C7584-DADF-43B1-AEAC-38AC9EBDFB28}" destId="{03F3322A-ECAB-48F1-831E-C924FEF4F078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B944928-1F49-44D3-8F51-4091AE0C566B}" type="doc">
      <dgm:prSet loTypeId="urn:microsoft.com/office/officeart/2005/8/layout/lProcess2" loCatId="list" qsTypeId="urn:microsoft.com/office/officeart/2005/8/quickstyle/simple1" qsCatId="simple" csTypeId="urn:microsoft.com/office/officeart/2005/8/colors/colorful1" csCatId="colorful" phldr="1"/>
      <dgm:spPr/>
    </dgm:pt>
    <dgm:pt modelId="{A29C53FC-185D-4191-A140-7A1302DC5ACB}">
      <dgm:prSet phldrT="[Text]" custT="1"/>
      <dgm:spPr/>
      <dgm:t>
        <a:bodyPr/>
        <a:lstStyle/>
        <a:p>
          <a:r>
            <a:rPr lang="en-US" sz="2400" dirty="0"/>
            <a:t>PHASE 1: </a:t>
          </a:r>
        </a:p>
        <a:p>
          <a:r>
            <a:rPr lang="en-US" sz="1600" dirty="0"/>
            <a:t>SPRING 2019</a:t>
          </a:r>
        </a:p>
      </dgm:t>
    </dgm:pt>
    <dgm:pt modelId="{4819D142-169B-47A7-9D83-F20C945A3F39}" type="parTrans" cxnId="{42D6A633-D236-4E52-8E81-55A27A02AFC9}">
      <dgm:prSet/>
      <dgm:spPr/>
      <dgm:t>
        <a:bodyPr/>
        <a:lstStyle/>
        <a:p>
          <a:endParaRPr lang="en-US"/>
        </a:p>
      </dgm:t>
    </dgm:pt>
    <dgm:pt modelId="{DC78C5E9-E0C9-44A1-9DAB-6C9F970D0D3A}" type="sibTrans" cxnId="{42D6A633-D236-4E52-8E81-55A27A02AFC9}">
      <dgm:prSet/>
      <dgm:spPr/>
      <dgm:t>
        <a:bodyPr/>
        <a:lstStyle/>
        <a:p>
          <a:endParaRPr lang="en-US"/>
        </a:p>
      </dgm:t>
    </dgm:pt>
    <dgm:pt modelId="{25982940-4416-414A-8934-017EE7315936}">
      <dgm:prSet phldrT="[Text]"/>
      <dgm:spPr/>
      <dgm:t>
        <a:bodyPr/>
        <a:lstStyle/>
        <a:p>
          <a:pPr algn="l">
            <a:buNone/>
          </a:pPr>
          <a:r>
            <a:rPr lang="en-US" dirty="0"/>
            <a:t>Gather &amp; Synthesize Data</a:t>
          </a:r>
        </a:p>
      </dgm:t>
    </dgm:pt>
    <dgm:pt modelId="{599C6616-4534-41DE-94A2-4F31D7B2579A}" type="parTrans" cxnId="{B3465322-2767-49C0-B5DF-A98CAA9C3A20}">
      <dgm:prSet/>
      <dgm:spPr/>
      <dgm:t>
        <a:bodyPr/>
        <a:lstStyle/>
        <a:p>
          <a:endParaRPr lang="en-US"/>
        </a:p>
      </dgm:t>
    </dgm:pt>
    <dgm:pt modelId="{DC993ACD-C522-410E-8B83-6A7DECAE94E6}" type="sibTrans" cxnId="{B3465322-2767-49C0-B5DF-A98CAA9C3A20}">
      <dgm:prSet/>
      <dgm:spPr/>
      <dgm:t>
        <a:bodyPr/>
        <a:lstStyle/>
        <a:p>
          <a:endParaRPr lang="en-US"/>
        </a:p>
      </dgm:t>
    </dgm:pt>
    <dgm:pt modelId="{C383118E-A0CC-459D-B7D0-32F2AD9C33E3}">
      <dgm:prSet phldrT="[Text]"/>
      <dgm:spPr/>
      <dgm:t>
        <a:bodyPr/>
        <a:lstStyle/>
        <a:p>
          <a:pPr algn="l">
            <a:buNone/>
          </a:pPr>
          <a:r>
            <a:rPr lang="en-US" dirty="0"/>
            <a:t>Develop Strategy Screen &amp; Strategic Vision</a:t>
          </a:r>
        </a:p>
      </dgm:t>
    </dgm:pt>
    <dgm:pt modelId="{A4727BA5-CC22-4317-A816-B05C1CE60296}" type="parTrans" cxnId="{46230F2B-0D25-42F5-AB18-00C10F332AEB}">
      <dgm:prSet/>
      <dgm:spPr/>
      <dgm:t>
        <a:bodyPr/>
        <a:lstStyle/>
        <a:p>
          <a:endParaRPr lang="en-US"/>
        </a:p>
      </dgm:t>
    </dgm:pt>
    <dgm:pt modelId="{DB680A4B-ED66-4DED-9D83-19D01922411C}" type="sibTrans" cxnId="{46230F2B-0D25-42F5-AB18-00C10F332AEB}">
      <dgm:prSet/>
      <dgm:spPr/>
      <dgm:t>
        <a:bodyPr/>
        <a:lstStyle/>
        <a:p>
          <a:endParaRPr lang="en-US"/>
        </a:p>
      </dgm:t>
    </dgm:pt>
    <dgm:pt modelId="{1AFEDDCF-3191-43F9-A898-9515940AFC07}">
      <dgm:prSet phldrT="[Text]"/>
      <dgm:spPr/>
      <dgm:t>
        <a:bodyPr/>
        <a:lstStyle/>
        <a:p>
          <a:pPr algn="l">
            <a:buNone/>
          </a:pPr>
          <a:r>
            <a:rPr lang="en-US" dirty="0"/>
            <a:t>OPPORTUNITIES FOR INPUT</a:t>
          </a:r>
        </a:p>
      </dgm:t>
    </dgm:pt>
    <dgm:pt modelId="{AED68B60-2C87-4F8F-AA6D-6A2D432BA8CE}" type="parTrans" cxnId="{6603A79F-8D16-4D81-8405-0EE1FC8D9EA6}">
      <dgm:prSet/>
      <dgm:spPr/>
      <dgm:t>
        <a:bodyPr/>
        <a:lstStyle/>
        <a:p>
          <a:endParaRPr lang="en-US"/>
        </a:p>
      </dgm:t>
    </dgm:pt>
    <dgm:pt modelId="{4F8C7981-9200-4756-8C21-922EA1BD8274}" type="sibTrans" cxnId="{6603A79F-8D16-4D81-8405-0EE1FC8D9EA6}">
      <dgm:prSet/>
      <dgm:spPr/>
      <dgm:t>
        <a:bodyPr/>
        <a:lstStyle/>
        <a:p>
          <a:endParaRPr lang="en-US"/>
        </a:p>
      </dgm:t>
    </dgm:pt>
    <dgm:pt modelId="{F52B69F8-5681-447D-A8AA-AF380F232C88}">
      <dgm:prSet phldrT="[Text]"/>
      <dgm:spPr/>
      <dgm:t>
        <a:bodyPr/>
        <a:lstStyle/>
        <a:p>
          <a:pPr algn="l">
            <a:buFont typeface="+mj-lt"/>
            <a:buAutoNum type="arabicPeriod"/>
          </a:pPr>
          <a:r>
            <a:rPr lang="en-US" dirty="0"/>
            <a:t>1. OPEN FORA</a:t>
          </a:r>
        </a:p>
      </dgm:t>
    </dgm:pt>
    <dgm:pt modelId="{61BFC5BF-2064-4860-8C5E-E66E0675A08C}" type="parTrans" cxnId="{4EBCFFE7-E795-47D1-8B8B-A1EAE9FA6819}">
      <dgm:prSet/>
      <dgm:spPr/>
      <dgm:t>
        <a:bodyPr/>
        <a:lstStyle/>
        <a:p>
          <a:endParaRPr lang="en-US"/>
        </a:p>
      </dgm:t>
    </dgm:pt>
    <dgm:pt modelId="{A50ACA79-F254-4EF9-A18F-03C477E2F177}" type="sibTrans" cxnId="{4EBCFFE7-E795-47D1-8B8B-A1EAE9FA6819}">
      <dgm:prSet/>
      <dgm:spPr/>
      <dgm:t>
        <a:bodyPr/>
        <a:lstStyle/>
        <a:p>
          <a:endParaRPr lang="en-US"/>
        </a:p>
      </dgm:t>
    </dgm:pt>
    <dgm:pt modelId="{E061C1EF-7C3D-44BE-8AE5-96E13675A57E}">
      <dgm:prSet phldrT="[Text]"/>
      <dgm:spPr/>
      <dgm:t>
        <a:bodyPr/>
        <a:lstStyle/>
        <a:p>
          <a:pPr algn="l">
            <a:buFont typeface="+mj-lt"/>
            <a:buAutoNum type="arabicPeriod"/>
          </a:pPr>
          <a:r>
            <a:rPr lang="en-US" dirty="0"/>
            <a:t>2. ONLINE SURVEY</a:t>
          </a:r>
        </a:p>
      </dgm:t>
    </dgm:pt>
    <dgm:pt modelId="{975B6647-A98E-4CB9-9EF3-614295B94678}" type="parTrans" cxnId="{9BA8DD42-5AF0-40BA-9B8C-B3B2620893DF}">
      <dgm:prSet/>
      <dgm:spPr/>
      <dgm:t>
        <a:bodyPr/>
        <a:lstStyle/>
        <a:p>
          <a:endParaRPr lang="en-US"/>
        </a:p>
      </dgm:t>
    </dgm:pt>
    <dgm:pt modelId="{4FAE8E07-F2D1-42AC-BC77-DB98DC40971B}" type="sibTrans" cxnId="{9BA8DD42-5AF0-40BA-9B8C-B3B2620893DF}">
      <dgm:prSet/>
      <dgm:spPr/>
      <dgm:t>
        <a:bodyPr/>
        <a:lstStyle/>
        <a:p>
          <a:endParaRPr lang="en-US"/>
        </a:p>
      </dgm:t>
    </dgm:pt>
    <dgm:pt modelId="{735D57B2-7260-4333-90CB-87A27B51B73A}">
      <dgm:prSet phldrT="[Text]"/>
      <dgm:spPr/>
      <dgm:t>
        <a:bodyPr/>
        <a:lstStyle/>
        <a:p>
          <a:pPr algn="l">
            <a:buFont typeface="+mj-lt"/>
            <a:buAutoNum type="arabicPeriod"/>
          </a:pPr>
          <a:r>
            <a:rPr lang="en-US" dirty="0"/>
            <a:t>3. SMALL GROUP DISCUSSIONS</a:t>
          </a:r>
        </a:p>
      </dgm:t>
    </dgm:pt>
    <dgm:pt modelId="{079F1703-E4CE-44DD-A89B-FD6810EAAFDC}" type="parTrans" cxnId="{60100C20-D844-49BE-98A9-651624DB30C3}">
      <dgm:prSet/>
      <dgm:spPr/>
      <dgm:t>
        <a:bodyPr/>
        <a:lstStyle/>
        <a:p>
          <a:endParaRPr lang="en-US"/>
        </a:p>
      </dgm:t>
    </dgm:pt>
    <dgm:pt modelId="{9F383CC8-A67A-47E0-9E48-37A750E8AB52}" type="sibTrans" cxnId="{60100C20-D844-49BE-98A9-651624DB30C3}">
      <dgm:prSet/>
      <dgm:spPr/>
      <dgm:t>
        <a:bodyPr/>
        <a:lstStyle/>
        <a:p>
          <a:endParaRPr lang="en-US"/>
        </a:p>
      </dgm:t>
    </dgm:pt>
    <dgm:pt modelId="{9FE4B01C-8880-47CD-8D04-AC328810B223}">
      <dgm:prSet phldrT="[Text]"/>
      <dgm:spPr/>
      <dgm:t>
        <a:bodyPr/>
        <a:lstStyle/>
        <a:p>
          <a:pPr algn="l">
            <a:buFont typeface="+mj-lt"/>
            <a:buAutoNum type="arabicPeriod"/>
          </a:pPr>
          <a:r>
            <a:rPr lang="en-US" dirty="0"/>
            <a:t>4. OUTREACH to MARGINALIZED GROUPS</a:t>
          </a:r>
        </a:p>
      </dgm:t>
    </dgm:pt>
    <dgm:pt modelId="{9F53E724-60FA-4DD0-8371-627E3A763A9D}" type="parTrans" cxnId="{098CE8F6-9091-4821-B356-B7B662328B69}">
      <dgm:prSet/>
      <dgm:spPr/>
      <dgm:t>
        <a:bodyPr/>
        <a:lstStyle/>
        <a:p>
          <a:endParaRPr lang="en-US"/>
        </a:p>
      </dgm:t>
    </dgm:pt>
    <dgm:pt modelId="{A2E03FD0-818A-4073-A7B6-65DCA922A0CD}" type="sibTrans" cxnId="{098CE8F6-9091-4821-B356-B7B662328B69}">
      <dgm:prSet/>
      <dgm:spPr/>
      <dgm:t>
        <a:bodyPr/>
        <a:lstStyle/>
        <a:p>
          <a:endParaRPr lang="en-US"/>
        </a:p>
      </dgm:t>
    </dgm:pt>
    <dgm:pt modelId="{29FA3B2F-2177-4917-90A8-66C7BACE3E53}" type="pres">
      <dgm:prSet presAssocID="{8B944928-1F49-44D3-8F51-4091AE0C566B}" presName="theList" presStyleCnt="0">
        <dgm:presLayoutVars>
          <dgm:dir/>
          <dgm:animLvl val="lvl"/>
          <dgm:resizeHandles val="exact"/>
        </dgm:presLayoutVars>
      </dgm:prSet>
      <dgm:spPr/>
    </dgm:pt>
    <dgm:pt modelId="{CF01B0FC-6853-43C9-9645-B9C7C45D4EA8}" type="pres">
      <dgm:prSet presAssocID="{A29C53FC-185D-4191-A140-7A1302DC5ACB}" presName="compNode" presStyleCnt="0"/>
      <dgm:spPr/>
    </dgm:pt>
    <dgm:pt modelId="{FE9778E6-6545-4C7C-A881-3BAD1E86B7E7}" type="pres">
      <dgm:prSet presAssocID="{A29C53FC-185D-4191-A140-7A1302DC5ACB}" presName="aNode" presStyleLbl="bgShp" presStyleIdx="0" presStyleCnt="2"/>
      <dgm:spPr/>
    </dgm:pt>
    <dgm:pt modelId="{2367EB92-B406-4698-9DAC-AA3AC2DC97DB}" type="pres">
      <dgm:prSet presAssocID="{A29C53FC-185D-4191-A140-7A1302DC5ACB}" presName="textNode" presStyleLbl="bgShp" presStyleIdx="0" presStyleCnt="2"/>
      <dgm:spPr/>
    </dgm:pt>
    <dgm:pt modelId="{09625CB9-2A96-4228-9153-B69599CB9C6E}" type="pres">
      <dgm:prSet presAssocID="{A29C53FC-185D-4191-A140-7A1302DC5ACB}" presName="compChildNode" presStyleCnt="0"/>
      <dgm:spPr/>
    </dgm:pt>
    <dgm:pt modelId="{FD1F25E0-E364-4C26-AB25-734017AA0032}" type="pres">
      <dgm:prSet presAssocID="{A29C53FC-185D-4191-A140-7A1302DC5ACB}" presName="theInnerList" presStyleCnt="0"/>
      <dgm:spPr/>
    </dgm:pt>
    <dgm:pt modelId="{AF87EAFE-C19D-43EB-9874-23DDFBB6CB65}" type="pres">
      <dgm:prSet presAssocID="{25982940-4416-414A-8934-017EE7315936}" presName="childNode" presStyleLbl="node1" presStyleIdx="0" presStyleCnt="6">
        <dgm:presLayoutVars>
          <dgm:bulletEnabled val="1"/>
        </dgm:presLayoutVars>
      </dgm:prSet>
      <dgm:spPr/>
    </dgm:pt>
    <dgm:pt modelId="{8ED75895-24D2-480E-B8D7-796539C073F7}" type="pres">
      <dgm:prSet presAssocID="{25982940-4416-414A-8934-017EE7315936}" presName="aSpace2" presStyleCnt="0"/>
      <dgm:spPr/>
    </dgm:pt>
    <dgm:pt modelId="{F64F08F1-6482-40A8-B306-B5D3CC2F443A}" type="pres">
      <dgm:prSet presAssocID="{C383118E-A0CC-459D-B7D0-32F2AD9C33E3}" presName="childNode" presStyleLbl="node1" presStyleIdx="1" presStyleCnt="6">
        <dgm:presLayoutVars>
          <dgm:bulletEnabled val="1"/>
        </dgm:presLayoutVars>
      </dgm:prSet>
      <dgm:spPr/>
    </dgm:pt>
    <dgm:pt modelId="{51533EF9-FDB8-41BC-88E1-1B3B727E0019}" type="pres">
      <dgm:prSet presAssocID="{A29C53FC-185D-4191-A140-7A1302DC5ACB}" presName="aSpace" presStyleCnt="0"/>
      <dgm:spPr/>
    </dgm:pt>
    <dgm:pt modelId="{61D4F949-A329-44B5-B9C0-F965FD819A2D}" type="pres">
      <dgm:prSet presAssocID="{1AFEDDCF-3191-43F9-A898-9515940AFC07}" presName="compNode" presStyleCnt="0"/>
      <dgm:spPr/>
    </dgm:pt>
    <dgm:pt modelId="{5EAE0D2A-3DB2-408D-B2CB-010231BA2722}" type="pres">
      <dgm:prSet presAssocID="{1AFEDDCF-3191-43F9-A898-9515940AFC07}" presName="aNode" presStyleLbl="bgShp" presStyleIdx="1" presStyleCnt="2"/>
      <dgm:spPr/>
    </dgm:pt>
    <dgm:pt modelId="{683F7E53-E6DB-414E-B4F1-5188B62DF3F8}" type="pres">
      <dgm:prSet presAssocID="{1AFEDDCF-3191-43F9-A898-9515940AFC07}" presName="textNode" presStyleLbl="bgShp" presStyleIdx="1" presStyleCnt="2"/>
      <dgm:spPr/>
    </dgm:pt>
    <dgm:pt modelId="{1DEF8BC9-7DD2-4EE0-B5CB-FD5AF60E434E}" type="pres">
      <dgm:prSet presAssocID="{1AFEDDCF-3191-43F9-A898-9515940AFC07}" presName="compChildNode" presStyleCnt="0"/>
      <dgm:spPr/>
    </dgm:pt>
    <dgm:pt modelId="{4F9C7584-DADF-43B1-AEAC-38AC9EBDFB28}" type="pres">
      <dgm:prSet presAssocID="{1AFEDDCF-3191-43F9-A898-9515940AFC07}" presName="theInnerList" presStyleCnt="0"/>
      <dgm:spPr/>
    </dgm:pt>
    <dgm:pt modelId="{4009C9E4-D22C-4EFC-B6CE-B6018D0601EC}" type="pres">
      <dgm:prSet presAssocID="{F52B69F8-5681-447D-A8AA-AF380F232C88}" presName="childNode" presStyleLbl="node1" presStyleIdx="2" presStyleCnt="6">
        <dgm:presLayoutVars>
          <dgm:bulletEnabled val="1"/>
        </dgm:presLayoutVars>
      </dgm:prSet>
      <dgm:spPr/>
    </dgm:pt>
    <dgm:pt modelId="{043CAEB3-B3E5-4BE4-B5B4-8E5BF00CDB67}" type="pres">
      <dgm:prSet presAssocID="{F52B69F8-5681-447D-A8AA-AF380F232C88}" presName="aSpace2" presStyleCnt="0"/>
      <dgm:spPr/>
    </dgm:pt>
    <dgm:pt modelId="{EBF767A0-F576-4262-A2BB-A575EEB70234}" type="pres">
      <dgm:prSet presAssocID="{E061C1EF-7C3D-44BE-8AE5-96E13675A57E}" presName="childNode" presStyleLbl="node1" presStyleIdx="3" presStyleCnt="6">
        <dgm:presLayoutVars>
          <dgm:bulletEnabled val="1"/>
        </dgm:presLayoutVars>
      </dgm:prSet>
      <dgm:spPr/>
    </dgm:pt>
    <dgm:pt modelId="{31B64E38-1C51-4477-ABB5-47B24057DFBB}" type="pres">
      <dgm:prSet presAssocID="{E061C1EF-7C3D-44BE-8AE5-96E13675A57E}" presName="aSpace2" presStyleCnt="0"/>
      <dgm:spPr/>
    </dgm:pt>
    <dgm:pt modelId="{48FD61BE-B25D-4828-8257-F576C56B1815}" type="pres">
      <dgm:prSet presAssocID="{735D57B2-7260-4333-90CB-87A27B51B73A}" presName="childNode" presStyleLbl="node1" presStyleIdx="4" presStyleCnt="6">
        <dgm:presLayoutVars>
          <dgm:bulletEnabled val="1"/>
        </dgm:presLayoutVars>
      </dgm:prSet>
      <dgm:spPr/>
    </dgm:pt>
    <dgm:pt modelId="{1F6E61A7-9BFD-4B56-89D2-089DB5ADB6F8}" type="pres">
      <dgm:prSet presAssocID="{735D57B2-7260-4333-90CB-87A27B51B73A}" presName="aSpace2" presStyleCnt="0"/>
      <dgm:spPr/>
    </dgm:pt>
    <dgm:pt modelId="{03F3322A-ECAB-48F1-831E-C924FEF4F078}" type="pres">
      <dgm:prSet presAssocID="{9FE4B01C-8880-47CD-8D04-AC328810B223}" presName="childNode" presStyleLbl="node1" presStyleIdx="5" presStyleCnt="6">
        <dgm:presLayoutVars>
          <dgm:bulletEnabled val="1"/>
        </dgm:presLayoutVars>
      </dgm:prSet>
      <dgm:spPr/>
    </dgm:pt>
  </dgm:ptLst>
  <dgm:cxnLst>
    <dgm:cxn modelId="{6D53930D-AA3C-48D4-B8F9-93C42204893A}" type="presOf" srcId="{8B944928-1F49-44D3-8F51-4091AE0C566B}" destId="{29FA3B2F-2177-4917-90A8-66C7BACE3E53}" srcOrd="0" destOrd="0" presId="urn:microsoft.com/office/officeart/2005/8/layout/lProcess2"/>
    <dgm:cxn modelId="{4789A11B-163F-472E-A3B5-7263F585D44D}" type="presOf" srcId="{E061C1EF-7C3D-44BE-8AE5-96E13675A57E}" destId="{EBF767A0-F576-4262-A2BB-A575EEB70234}" srcOrd="0" destOrd="0" presId="urn:microsoft.com/office/officeart/2005/8/layout/lProcess2"/>
    <dgm:cxn modelId="{B92FE61C-2003-49E6-9FA8-36F09AA9CDB7}" type="presOf" srcId="{C383118E-A0CC-459D-B7D0-32F2AD9C33E3}" destId="{F64F08F1-6482-40A8-B306-B5D3CC2F443A}" srcOrd="0" destOrd="0" presId="urn:microsoft.com/office/officeart/2005/8/layout/lProcess2"/>
    <dgm:cxn modelId="{60100C20-D844-49BE-98A9-651624DB30C3}" srcId="{1AFEDDCF-3191-43F9-A898-9515940AFC07}" destId="{735D57B2-7260-4333-90CB-87A27B51B73A}" srcOrd="2" destOrd="0" parTransId="{079F1703-E4CE-44DD-A89B-FD6810EAAFDC}" sibTransId="{9F383CC8-A67A-47E0-9E48-37A750E8AB52}"/>
    <dgm:cxn modelId="{B3465322-2767-49C0-B5DF-A98CAA9C3A20}" srcId="{A29C53FC-185D-4191-A140-7A1302DC5ACB}" destId="{25982940-4416-414A-8934-017EE7315936}" srcOrd="0" destOrd="0" parTransId="{599C6616-4534-41DE-94A2-4F31D7B2579A}" sibTransId="{DC993ACD-C522-410E-8B83-6A7DECAE94E6}"/>
    <dgm:cxn modelId="{0EFBA729-8491-4855-813E-C7785AD93A22}" type="presOf" srcId="{F52B69F8-5681-447D-A8AA-AF380F232C88}" destId="{4009C9E4-D22C-4EFC-B6CE-B6018D0601EC}" srcOrd="0" destOrd="0" presId="urn:microsoft.com/office/officeart/2005/8/layout/lProcess2"/>
    <dgm:cxn modelId="{46230F2B-0D25-42F5-AB18-00C10F332AEB}" srcId="{A29C53FC-185D-4191-A140-7A1302DC5ACB}" destId="{C383118E-A0CC-459D-B7D0-32F2AD9C33E3}" srcOrd="1" destOrd="0" parTransId="{A4727BA5-CC22-4317-A816-B05C1CE60296}" sibTransId="{DB680A4B-ED66-4DED-9D83-19D01922411C}"/>
    <dgm:cxn modelId="{42D6A633-D236-4E52-8E81-55A27A02AFC9}" srcId="{8B944928-1F49-44D3-8F51-4091AE0C566B}" destId="{A29C53FC-185D-4191-A140-7A1302DC5ACB}" srcOrd="0" destOrd="0" parTransId="{4819D142-169B-47A7-9D83-F20C945A3F39}" sibTransId="{DC78C5E9-E0C9-44A1-9DAB-6C9F970D0D3A}"/>
    <dgm:cxn modelId="{9BA8DD42-5AF0-40BA-9B8C-B3B2620893DF}" srcId="{1AFEDDCF-3191-43F9-A898-9515940AFC07}" destId="{E061C1EF-7C3D-44BE-8AE5-96E13675A57E}" srcOrd="1" destOrd="0" parTransId="{975B6647-A98E-4CB9-9EF3-614295B94678}" sibTransId="{4FAE8E07-F2D1-42AC-BC77-DB98DC40971B}"/>
    <dgm:cxn modelId="{29DA2968-C32E-45BC-8ACC-841F9CA4B63E}" type="presOf" srcId="{1AFEDDCF-3191-43F9-A898-9515940AFC07}" destId="{5EAE0D2A-3DB2-408D-B2CB-010231BA2722}" srcOrd="0" destOrd="0" presId="urn:microsoft.com/office/officeart/2005/8/layout/lProcess2"/>
    <dgm:cxn modelId="{058CEB79-A1A4-4D9B-9757-329F5644EF13}" type="presOf" srcId="{9FE4B01C-8880-47CD-8D04-AC328810B223}" destId="{03F3322A-ECAB-48F1-831E-C924FEF4F078}" srcOrd="0" destOrd="0" presId="urn:microsoft.com/office/officeart/2005/8/layout/lProcess2"/>
    <dgm:cxn modelId="{B63A537D-6723-49C7-B921-4F455FEF2A7B}" type="presOf" srcId="{25982940-4416-414A-8934-017EE7315936}" destId="{AF87EAFE-C19D-43EB-9874-23DDFBB6CB65}" srcOrd="0" destOrd="0" presId="urn:microsoft.com/office/officeart/2005/8/layout/lProcess2"/>
    <dgm:cxn modelId="{6603A79F-8D16-4D81-8405-0EE1FC8D9EA6}" srcId="{8B944928-1F49-44D3-8F51-4091AE0C566B}" destId="{1AFEDDCF-3191-43F9-A898-9515940AFC07}" srcOrd="1" destOrd="0" parTransId="{AED68B60-2C87-4F8F-AA6D-6A2D432BA8CE}" sibTransId="{4F8C7981-9200-4756-8C21-922EA1BD8274}"/>
    <dgm:cxn modelId="{B9DBBCD2-092D-479C-89A8-F28E40867879}" type="presOf" srcId="{1AFEDDCF-3191-43F9-A898-9515940AFC07}" destId="{683F7E53-E6DB-414E-B4F1-5188B62DF3F8}" srcOrd="1" destOrd="0" presId="urn:microsoft.com/office/officeart/2005/8/layout/lProcess2"/>
    <dgm:cxn modelId="{6BD667E5-133E-4388-BC40-325488D84239}" type="presOf" srcId="{A29C53FC-185D-4191-A140-7A1302DC5ACB}" destId="{2367EB92-B406-4698-9DAC-AA3AC2DC97DB}" srcOrd="1" destOrd="0" presId="urn:microsoft.com/office/officeart/2005/8/layout/lProcess2"/>
    <dgm:cxn modelId="{4EBCFFE7-E795-47D1-8B8B-A1EAE9FA6819}" srcId="{1AFEDDCF-3191-43F9-A898-9515940AFC07}" destId="{F52B69F8-5681-447D-A8AA-AF380F232C88}" srcOrd="0" destOrd="0" parTransId="{61BFC5BF-2064-4860-8C5E-E66E0675A08C}" sibTransId="{A50ACA79-F254-4EF9-A18F-03C477E2F177}"/>
    <dgm:cxn modelId="{D5D880EB-5151-443D-B25A-D5478B20D4F8}" type="presOf" srcId="{735D57B2-7260-4333-90CB-87A27B51B73A}" destId="{48FD61BE-B25D-4828-8257-F576C56B1815}" srcOrd="0" destOrd="0" presId="urn:microsoft.com/office/officeart/2005/8/layout/lProcess2"/>
    <dgm:cxn modelId="{098CE8F6-9091-4821-B356-B7B662328B69}" srcId="{1AFEDDCF-3191-43F9-A898-9515940AFC07}" destId="{9FE4B01C-8880-47CD-8D04-AC328810B223}" srcOrd="3" destOrd="0" parTransId="{9F53E724-60FA-4DD0-8371-627E3A763A9D}" sibTransId="{A2E03FD0-818A-4073-A7B6-65DCA922A0CD}"/>
    <dgm:cxn modelId="{D71672FF-FA3B-4F59-8D2C-564F4A4C6F8B}" type="presOf" srcId="{A29C53FC-185D-4191-A140-7A1302DC5ACB}" destId="{FE9778E6-6545-4C7C-A881-3BAD1E86B7E7}" srcOrd="0" destOrd="0" presId="urn:microsoft.com/office/officeart/2005/8/layout/lProcess2"/>
    <dgm:cxn modelId="{AD8D2614-0ED7-4ACC-A979-7AF119FAABF9}" type="presParOf" srcId="{29FA3B2F-2177-4917-90A8-66C7BACE3E53}" destId="{CF01B0FC-6853-43C9-9645-B9C7C45D4EA8}" srcOrd="0" destOrd="0" presId="urn:microsoft.com/office/officeart/2005/8/layout/lProcess2"/>
    <dgm:cxn modelId="{875EA388-2F37-4C79-9168-B0080C64CE75}" type="presParOf" srcId="{CF01B0FC-6853-43C9-9645-B9C7C45D4EA8}" destId="{FE9778E6-6545-4C7C-A881-3BAD1E86B7E7}" srcOrd="0" destOrd="0" presId="urn:microsoft.com/office/officeart/2005/8/layout/lProcess2"/>
    <dgm:cxn modelId="{840FFF66-9718-4152-BB5A-8E4AC15DEB35}" type="presParOf" srcId="{CF01B0FC-6853-43C9-9645-B9C7C45D4EA8}" destId="{2367EB92-B406-4698-9DAC-AA3AC2DC97DB}" srcOrd="1" destOrd="0" presId="urn:microsoft.com/office/officeart/2005/8/layout/lProcess2"/>
    <dgm:cxn modelId="{4FCA00A9-41DC-44F6-B314-AE8AFE632FB9}" type="presParOf" srcId="{CF01B0FC-6853-43C9-9645-B9C7C45D4EA8}" destId="{09625CB9-2A96-4228-9153-B69599CB9C6E}" srcOrd="2" destOrd="0" presId="urn:microsoft.com/office/officeart/2005/8/layout/lProcess2"/>
    <dgm:cxn modelId="{0404740B-D9C7-46A0-A343-6B4D2BF8B12D}" type="presParOf" srcId="{09625CB9-2A96-4228-9153-B69599CB9C6E}" destId="{FD1F25E0-E364-4C26-AB25-734017AA0032}" srcOrd="0" destOrd="0" presId="urn:microsoft.com/office/officeart/2005/8/layout/lProcess2"/>
    <dgm:cxn modelId="{A53119F6-463B-471A-A690-6AE8BF746E2E}" type="presParOf" srcId="{FD1F25E0-E364-4C26-AB25-734017AA0032}" destId="{AF87EAFE-C19D-43EB-9874-23DDFBB6CB65}" srcOrd="0" destOrd="0" presId="urn:microsoft.com/office/officeart/2005/8/layout/lProcess2"/>
    <dgm:cxn modelId="{23CC4323-2691-4564-A91D-DB7F07153525}" type="presParOf" srcId="{FD1F25E0-E364-4C26-AB25-734017AA0032}" destId="{8ED75895-24D2-480E-B8D7-796539C073F7}" srcOrd="1" destOrd="0" presId="urn:microsoft.com/office/officeart/2005/8/layout/lProcess2"/>
    <dgm:cxn modelId="{4231E196-07D6-4F39-BDA7-14614CDE3F9D}" type="presParOf" srcId="{FD1F25E0-E364-4C26-AB25-734017AA0032}" destId="{F64F08F1-6482-40A8-B306-B5D3CC2F443A}" srcOrd="2" destOrd="0" presId="urn:microsoft.com/office/officeart/2005/8/layout/lProcess2"/>
    <dgm:cxn modelId="{0758CA16-3D6F-4E0F-8CDC-8617C5477771}" type="presParOf" srcId="{29FA3B2F-2177-4917-90A8-66C7BACE3E53}" destId="{51533EF9-FDB8-41BC-88E1-1B3B727E0019}" srcOrd="1" destOrd="0" presId="urn:microsoft.com/office/officeart/2005/8/layout/lProcess2"/>
    <dgm:cxn modelId="{E8B92B6D-9E62-4E58-95FB-975B20302AC1}" type="presParOf" srcId="{29FA3B2F-2177-4917-90A8-66C7BACE3E53}" destId="{61D4F949-A329-44B5-B9C0-F965FD819A2D}" srcOrd="2" destOrd="0" presId="urn:microsoft.com/office/officeart/2005/8/layout/lProcess2"/>
    <dgm:cxn modelId="{12725FDD-FF1D-467A-9ED9-2328B412519C}" type="presParOf" srcId="{61D4F949-A329-44B5-B9C0-F965FD819A2D}" destId="{5EAE0D2A-3DB2-408D-B2CB-010231BA2722}" srcOrd="0" destOrd="0" presId="urn:microsoft.com/office/officeart/2005/8/layout/lProcess2"/>
    <dgm:cxn modelId="{87513EE5-6A76-44AE-B283-71E82DADB21A}" type="presParOf" srcId="{61D4F949-A329-44B5-B9C0-F965FD819A2D}" destId="{683F7E53-E6DB-414E-B4F1-5188B62DF3F8}" srcOrd="1" destOrd="0" presId="urn:microsoft.com/office/officeart/2005/8/layout/lProcess2"/>
    <dgm:cxn modelId="{06AD227C-125B-4436-B989-41F2D3FD96AD}" type="presParOf" srcId="{61D4F949-A329-44B5-B9C0-F965FD819A2D}" destId="{1DEF8BC9-7DD2-4EE0-B5CB-FD5AF60E434E}" srcOrd="2" destOrd="0" presId="urn:microsoft.com/office/officeart/2005/8/layout/lProcess2"/>
    <dgm:cxn modelId="{92664D94-C963-409B-B4BE-BF273D2F2864}" type="presParOf" srcId="{1DEF8BC9-7DD2-4EE0-B5CB-FD5AF60E434E}" destId="{4F9C7584-DADF-43B1-AEAC-38AC9EBDFB28}" srcOrd="0" destOrd="0" presId="urn:microsoft.com/office/officeart/2005/8/layout/lProcess2"/>
    <dgm:cxn modelId="{9A8B9CE4-BDC0-4C79-A6CD-E4A1418BA42F}" type="presParOf" srcId="{4F9C7584-DADF-43B1-AEAC-38AC9EBDFB28}" destId="{4009C9E4-D22C-4EFC-B6CE-B6018D0601EC}" srcOrd="0" destOrd="0" presId="urn:microsoft.com/office/officeart/2005/8/layout/lProcess2"/>
    <dgm:cxn modelId="{A39CF5F8-7D6E-4C40-A8B6-BD3BA8A67643}" type="presParOf" srcId="{4F9C7584-DADF-43B1-AEAC-38AC9EBDFB28}" destId="{043CAEB3-B3E5-4BE4-B5B4-8E5BF00CDB67}" srcOrd="1" destOrd="0" presId="urn:microsoft.com/office/officeart/2005/8/layout/lProcess2"/>
    <dgm:cxn modelId="{89279006-27DE-44D1-BB07-27857A5D9B5C}" type="presParOf" srcId="{4F9C7584-DADF-43B1-AEAC-38AC9EBDFB28}" destId="{EBF767A0-F576-4262-A2BB-A575EEB70234}" srcOrd="2" destOrd="0" presId="urn:microsoft.com/office/officeart/2005/8/layout/lProcess2"/>
    <dgm:cxn modelId="{B2011F27-8C7C-4E56-9837-484940FBE4FB}" type="presParOf" srcId="{4F9C7584-DADF-43B1-AEAC-38AC9EBDFB28}" destId="{31B64E38-1C51-4477-ABB5-47B24057DFBB}" srcOrd="3" destOrd="0" presId="urn:microsoft.com/office/officeart/2005/8/layout/lProcess2"/>
    <dgm:cxn modelId="{6AA62981-A5D9-4048-83F3-67CBDF2F2161}" type="presParOf" srcId="{4F9C7584-DADF-43B1-AEAC-38AC9EBDFB28}" destId="{48FD61BE-B25D-4828-8257-F576C56B1815}" srcOrd="4" destOrd="0" presId="urn:microsoft.com/office/officeart/2005/8/layout/lProcess2"/>
    <dgm:cxn modelId="{EECC345D-5504-40C9-B985-0A709F7ED584}" type="presParOf" srcId="{4F9C7584-DADF-43B1-AEAC-38AC9EBDFB28}" destId="{1F6E61A7-9BFD-4B56-89D2-089DB5ADB6F8}" srcOrd="5" destOrd="0" presId="urn:microsoft.com/office/officeart/2005/8/layout/lProcess2"/>
    <dgm:cxn modelId="{DDB147F1-72C5-41AD-A46B-05FD5C27F3E2}" type="presParOf" srcId="{4F9C7584-DADF-43B1-AEAC-38AC9EBDFB28}" destId="{03F3322A-ECAB-48F1-831E-C924FEF4F078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B944928-1F49-44D3-8F51-4091AE0C566B}" type="doc">
      <dgm:prSet loTypeId="urn:microsoft.com/office/officeart/2005/8/layout/lProcess2" loCatId="list" qsTypeId="urn:microsoft.com/office/officeart/2005/8/quickstyle/simple1" qsCatId="simple" csTypeId="urn:microsoft.com/office/officeart/2005/8/colors/colorful1" csCatId="colorful" phldr="1"/>
      <dgm:spPr/>
    </dgm:pt>
    <dgm:pt modelId="{A29C53FC-185D-4191-A140-7A1302DC5ACB}">
      <dgm:prSet phldrT="[Text]" custT="1"/>
      <dgm:spPr/>
      <dgm:t>
        <a:bodyPr/>
        <a:lstStyle/>
        <a:p>
          <a:r>
            <a:rPr lang="en-US" sz="2400" dirty="0"/>
            <a:t>PHASE 1: </a:t>
          </a:r>
        </a:p>
        <a:p>
          <a:r>
            <a:rPr lang="en-US" sz="1600" dirty="0"/>
            <a:t>SPRING 2019</a:t>
          </a:r>
        </a:p>
      </dgm:t>
    </dgm:pt>
    <dgm:pt modelId="{4819D142-169B-47A7-9D83-F20C945A3F39}" type="parTrans" cxnId="{42D6A633-D236-4E52-8E81-55A27A02AFC9}">
      <dgm:prSet/>
      <dgm:spPr/>
      <dgm:t>
        <a:bodyPr/>
        <a:lstStyle/>
        <a:p>
          <a:endParaRPr lang="en-US"/>
        </a:p>
      </dgm:t>
    </dgm:pt>
    <dgm:pt modelId="{DC78C5E9-E0C9-44A1-9DAB-6C9F970D0D3A}" type="sibTrans" cxnId="{42D6A633-D236-4E52-8E81-55A27A02AFC9}">
      <dgm:prSet/>
      <dgm:spPr/>
      <dgm:t>
        <a:bodyPr/>
        <a:lstStyle/>
        <a:p>
          <a:endParaRPr lang="en-US"/>
        </a:p>
      </dgm:t>
    </dgm:pt>
    <dgm:pt modelId="{25982940-4416-414A-8934-017EE7315936}">
      <dgm:prSet phldrT="[Text]"/>
      <dgm:spPr/>
      <dgm:t>
        <a:bodyPr/>
        <a:lstStyle/>
        <a:p>
          <a:pPr algn="l">
            <a:buNone/>
          </a:pPr>
          <a:r>
            <a:rPr lang="en-US" dirty="0"/>
            <a:t>Gather &amp; Synthesize Data</a:t>
          </a:r>
        </a:p>
      </dgm:t>
    </dgm:pt>
    <dgm:pt modelId="{599C6616-4534-41DE-94A2-4F31D7B2579A}" type="parTrans" cxnId="{B3465322-2767-49C0-B5DF-A98CAA9C3A20}">
      <dgm:prSet/>
      <dgm:spPr/>
      <dgm:t>
        <a:bodyPr/>
        <a:lstStyle/>
        <a:p>
          <a:endParaRPr lang="en-US"/>
        </a:p>
      </dgm:t>
    </dgm:pt>
    <dgm:pt modelId="{DC993ACD-C522-410E-8B83-6A7DECAE94E6}" type="sibTrans" cxnId="{B3465322-2767-49C0-B5DF-A98CAA9C3A20}">
      <dgm:prSet/>
      <dgm:spPr/>
      <dgm:t>
        <a:bodyPr/>
        <a:lstStyle/>
        <a:p>
          <a:endParaRPr lang="en-US"/>
        </a:p>
      </dgm:t>
    </dgm:pt>
    <dgm:pt modelId="{C383118E-A0CC-459D-B7D0-32F2AD9C33E3}">
      <dgm:prSet phldrT="[Text]"/>
      <dgm:spPr/>
      <dgm:t>
        <a:bodyPr/>
        <a:lstStyle/>
        <a:p>
          <a:pPr algn="l">
            <a:buNone/>
          </a:pPr>
          <a:r>
            <a:rPr lang="en-US" dirty="0"/>
            <a:t>Develop Strategy Screen &amp; Strategic Vision</a:t>
          </a:r>
        </a:p>
      </dgm:t>
    </dgm:pt>
    <dgm:pt modelId="{A4727BA5-CC22-4317-A816-B05C1CE60296}" type="parTrans" cxnId="{46230F2B-0D25-42F5-AB18-00C10F332AEB}">
      <dgm:prSet/>
      <dgm:spPr/>
      <dgm:t>
        <a:bodyPr/>
        <a:lstStyle/>
        <a:p>
          <a:endParaRPr lang="en-US"/>
        </a:p>
      </dgm:t>
    </dgm:pt>
    <dgm:pt modelId="{DB680A4B-ED66-4DED-9D83-19D01922411C}" type="sibTrans" cxnId="{46230F2B-0D25-42F5-AB18-00C10F332AEB}">
      <dgm:prSet/>
      <dgm:spPr/>
      <dgm:t>
        <a:bodyPr/>
        <a:lstStyle/>
        <a:p>
          <a:endParaRPr lang="en-US"/>
        </a:p>
      </dgm:t>
    </dgm:pt>
    <dgm:pt modelId="{19177F13-70A3-41FE-81A2-455F96AB43DA}">
      <dgm:prSet phldrT="[Text]"/>
      <dgm:spPr/>
      <dgm:t>
        <a:bodyPr/>
        <a:lstStyle/>
        <a:p>
          <a:pPr algn="l">
            <a:buNone/>
          </a:pPr>
          <a:r>
            <a:rPr lang="en-US"/>
            <a:t>Environmental Scan</a:t>
          </a:r>
          <a:endParaRPr lang="en-US" dirty="0"/>
        </a:p>
      </dgm:t>
    </dgm:pt>
    <dgm:pt modelId="{5EAD91DB-0456-4CB4-A7BB-2D6DD5239823}" type="parTrans" cxnId="{0BFA8395-E3CE-4C03-83D1-19497EF9B768}">
      <dgm:prSet/>
      <dgm:spPr/>
      <dgm:t>
        <a:bodyPr/>
        <a:lstStyle/>
        <a:p>
          <a:endParaRPr lang="en-US"/>
        </a:p>
      </dgm:t>
    </dgm:pt>
    <dgm:pt modelId="{38496065-5BF8-4270-A42B-EE1E7EB1AE16}" type="sibTrans" cxnId="{0BFA8395-E3CE-4C03-83D1-19497EF9B768}">
      <dgm:prSet/>
      <dgm:spPr/>
      <dgm:t>
        <a:bodyPr/>
        <a:lstStyle/>
        <a:p>
          <a:endParaRPr lang="en-US"/>
        </a:p>
      </dgm:t>
    </dgm:pt>
    <dgm:pt modelId="{05F52165-11B0-4009-8769-6B482574A71B}">
      <dgm:prSet phldrT="[Text]"/>
      <dgm:spPr/>
      <dgm:t>
        <a:bodyPr/>
        <a:lstStyle/>
        <a:p>
          <a:pPr algn="l">
            <a:buNone/>
          </a:pPr>
          <a:r>
            <a:rPr lang="en-US"/>
            <a:t>Current State Mapping</a:t>
          </a:r>
          <a:endParaRPr lang="en-US" dirty="0"/>
        </a:p>
      </dgm:t>
    </dgm:pt>
    <dgm:pt modelId="{31FCC5CD-3117-4370-AC46-F3099C8EA54C}" type="parTrans" cxnId="{FE9820CF-8C39-4F52-B876-89A2400067EA}">
      <dgm:prSet/>
      <dgm:spPr/>
      <dgm:t>
        <a:bodyPr/>
        <a:lstStyle/>
        <a:p>
          <a:endParaRPr lang="en-US"/>
        </a:p>
      </dgm:t>
    </dgm:pt>
    <dgm:pt modelId="{98B80098-49E4-4455-B5EE-3957E4ED75B6}" type="sibTrans" cxnId="{FE9820CF-8C39-4F52-B876-89A2400067EA}">
      <dgm:prSet/>
      <dgm:spPr/>
      <dgm:t>
        <a:bodyPr/>
        <a:lstStyle/>
        <a:p>
          <a:endParaRPr lang="en-US"/>
        </a:p>
      </dgm:t>
    </dgm:pt>
    <dgm:pt modelId="{1AFEDDCF-3191-43F9-A898-9515940AFC07}">
      <dgm:prSet phldrT="[Text]" custT="1"/>
      <dgm:spPr/>
      <dgm:t>
        <a:bodyPr/>
        <a:lstStyle/>
        <a:p>
          <a:pPr algn="ctr">
            <a:buNone/>
          </a:pPr>
          <a:r>
            <a:rPr lang="en-US" sz="2400" dirty="0"/>
            <a:t>ADDITIONAL COMMITTEE WORK</a:t>
          </a:r>
        </a:p>
      </dgm:t>
    </dgm:pt>
    <dgm:pt modelId="{4F8C7981-9200-4756-8C21-922EA1BD8274}" type="sibTrans" cxnId="{6603A79F-8D16-4D81-8405-0EE1FC8D9EA6}">
      <dgm:prSet/>
      <dgm:spPr/>
      <dgm:t>
        <a:bodyPr/>
        <a:lstStyle/>
        <a:p>
          <a:endParaRPr lang="en-US"/>
        </a:p>
      </dgm:t>
    </dgm:pt>
    <dgm:pt modelId="{AED68B60-2C87-4F8F-AA6D-6A2D432BA8CE}" type="parTrans" cxnId="{6603A79F-8D16-4D81-8405-0EE1FC8D9EA6}">
      <dgm:prSet/>
      <dgm:spPr/>
      <dgm:t>
        <a:bodyPr/>
        <a:lstStyle/>
        <a:p>
          <a:endParaRPr lang="en-US"/>
        </a:p>
      </dgm:t>
    </dgm:pt>
    <dgm:pt modelId="{29FA3B2F-2177-4917-90A8-66C7BACE3E53}" type="pres">
      <dgm:prSet presAssocID="{8B944928-1F49-44D3-8F51-4091AE0C566B}" presName="theList" presStyleCnt="0">
        <dgm:presLayoutVars>
          <dgm:dir/>
          <dgm:animLvl val="lvl"/>
          <dgm:resizeHandles val="exact"/>
        </dgm:presLayoutVars>
      </dgm:prSet>
      <dgm:spPr/>
    </dgm:pt>
    <dgm:pt modelId="{CF01B0FC-6853-43C9-9645-B9C7C45D4EA8}" type="pres">
      <dgm:prSet presAssocID="{A29C53FC-185D-4191-A140-7A1302DC5ACB}" presName="compNode" presStyleCnt="0"/>
      <dgm:spPr/>
    </dgm:pt>
    <dgm:pt modelId="{FE9778E6-6545-4C7C-A881-3BAD1E86B7E7}" type="pres">
      <dgm:prSet presAssocID="{A29C53FC-185D-4191-A140-7A1302DC5ACB}" presName="aNode" presStyleLbl="bgShp" presStyleIdx="0" presStyleCnt="2"/>
      <dgm:spPr/>
    </dgm:pt>
    <dgm:pt modelId="{2367EB92-B406-4698-9DAC-AA3AC2DC97DB}" type="pres">
      <dgm:prSet presAssocID="{A29C53FC-185D-4191-A140-7A1302DC5ACB}" presName="textNode" presStyleLbl="bgShp" presStyleIdx="0" presStyleCnt="2"/>
      <dgm:spPr/>
    </dgm:pt>
    <dgm:pt modelId="{09625CB9-2A96-4228-9153-B69599CB9C6E}" type="pres">
      <dgm:prSet presAssocID="{A29C53FC-185D-4191-A140-7A1302DC5ACB}" presName="compChildNode" presStyleCnt="0"/>
      <dgm:spPr/>
    </dgm:pt>
    <dgm:pt modelId="{FD1F25E0-E364-4C26-AB25-734017AA0032}" type="pres">
      <dgm:prSet presAssocID="{A29C53FC-185D-4191-A140-7A1302DC5ACB}" presName="theInnerList" presStyleCnt="0"/>
      <dgm:spPr/>
    </dgm:pt>
    <dgm:pt modelId="{AF87EAFE-C19D-43EB-9874-23DDFBB6CB65}" type="pres">
      <dgm:prSet presAssocID="{25982940-4416-414A-8934-017EE7315936}" presName="childNode" presStyleLbl="node1" presStyleIdx="0" presStyleCnt="4">
        <dgm:presLayoutVars>
          <dgm:bulletEnabled val="1"/>
        </dgm:presLayoutVars>
      </dgm:prSet>
      <dgm:spPr/>
    </dgm:pt>
    <dgm:pt modelId="{8ED75895-24D2-480E-B8D7-796539C073F7}" type="pres">
      <dgm:prSet presAssocID="{25982940-4416-414A-8934-017EE7315936}" presName="aSpace2" presStyleCnt="0"/>
      <dgm:spPr/>
    </dgm:pt>
    <dgm:pt modelId="{F64F08F1-6482-40A8-B306-B5D3CC2F443A}" type="pres">
      <dgm:prSet presAssocID="{C383118E-A0CC-459D-B7D0-32F2AD9C33E3}" presName="childNode" presStyleLbl="node1" presStyleIdx="1" presStyleCnt="4">
        <dgm:presLayoutVars>
          <dgm:bulletEnabled val="1"/>
        </dgm:presLayoutVars>
      </dgm:prSet>
      <dgm:spPr/>
    </dgm:pt>
    <dgm:pt modelId="{51533EF9-FDB8-41BC-88E1-1B3B727E0019}" type="pres">
      <dgm:prSet presAssocID="{A29C53FC-185D-4191-A140-7A1302DC5ACB}" presName="aSpace" presStyleCnt="0"/>
      <dgm:spPr/>
    </dgm:pt>
    <dgm:pt modelId="{61D4F949-A329-44B5-B9C0-F965FD819A2D}" type="pres">
      <dgm:prSet presAssocID="{1AFEDDCF-3191-43F9-A898-9515940AFC07}" presName="compNode" presStyleCnt="0"/>
      <dgm:spPr/>
    </dgm:pt>
    <dgm:pt modelId="{5EAE0D2A-3DB2-408D-B2CB-010231BA2722}" type="pres">
      <dgm:prSet presAssocID="{1AFEDDCF-3191-43F9-A898-9515940AFC07}" presName="aNode" presStyleLbl="bgShp" presStyleIdx="1" presStyleCnt="2"/>
      <dgm:spPr/>
    </dgm:pt>
    <dgm:pt modelId="{683F7E53-E6DB-414E-B4F1-5188B62DF3F8}" type="pres">
      <dgm:prSet presAssocID="{1AFEDDCF-3191-43F9-A898-9515940AFC07}" presName="textNode" presStyleLbl="bgShp" presStyleIdx="1" presStyleCnt="2"/>
      <dgm:spPr/>
    </dgm:pt>
    <dgm:pt modelId="{1DEF8BC9-7DD2-4EE0-B5CB-FD5AF60E434E}" type="pres">
      <dgm:prSet presAssocID="{1AFEDDCF-3191-43F9-A898-9515940AFC07}" presName="compChildNode" presStyleCnt="0"/>
      <dgm:spPr/>
    </dgm:pt>
    <dgm:pt modelId="{4F9C7584-DADF-43B1-AEAC-38AC9EBDFB28}" type="pres">
      <dgm:prSet presAssocID="{1AFEDDCF-3191-43F9-A898-9515940AFC07}" presName="theInnerList" presStyleCnt="0"/>
      <dgm:spPr/>
    </dgm:pt>
    <dgm:pt modelId="{36388AAE-C8B4-41BE-8923-B377EEB2C0F7}" type="pres">
      <dgm:prSet presAssocID="{19177F13-70A3-41FE-81A2-455F96AB43DA}" presName="childNode" presStyleLbl="node1" presStyleIdx="2" presStyleCnt="4">
        <dgm:presLayoutVars>
          <dgm:bulletEnabled val="1"/>
        </dgm:presLayoutVars>
      </dgm:prSet>
      <dgm:spPr/>
    </dgm:pt>
    <dgm:pt modelId="{22D64B24-5F4E-47A0-8A0A-C04F8C852922}" type="pres">
      <dgm:prSet presAssocID="{19177F13-70A3-41FE-81A2-455F96AB43DA}" presName="aSpace2" presStyleCnt="0"/>
      <dgm:spPr/>
    </dgm:pt>
    <dgm:pt modelId="{A6CD8E01-30E7-46F7-8606-3B8BCFE4ACF0}" type="pres">
      <dgm:prSet presAssocID="{05F52165-11B0-4009-8769-6B482574A71B}" presName="childNode" presStyleLbl="node1" presStyleIdx="3" presStyleCnt="4">
        <dgm:presLayoutVars>
          <dgm:bulletEnabled val="1"/>
        </dgm:presLayoutVars>
      </dgm:prSet>
      <dgm:spPr/>
    </dgm:pt>
  </dgm:ptLst>
  <dgm:cxnLst>
    <dgm:cxn modelId="{6D53930D-AA3C-48D4-B8F9-93C42204893A}" type="presOf" srcId="{8B944928-1F49-44D3-8F51-4091AE0C566B}" destId="{29FA3B2F-2177-4917-90A8-66C7BACE3E53}" srcOrd="0" destOrd="0" presId="urn:microsoft.com/office/officeart/2005/8/layout/lProcess2"/>
    <dgm:cxn modelId="{B92FE61C-2003-49E6-9FA8-36F09AA9CDB7}" type="presOf" srcId="{C383118E-A0CC-459D-B7D0-32F2AD9C33E3}" destId="{F64F08F1-6482-40A8-B306-B5D3CC2F443A}" srcOrd="0" destOrd="0" presId="urn:microsoft.com/office/officeart/2005/8/layout/lProcess2"/>
    <dgm:cxn modelId="{B3465322-2767-49C0-B5DF-A98CAA9C3A20}" srcId="{A29C53FC-185D-4191-A140-7A1302DC5ACB}" destId="{25982940-4416-414A-8934-017EE7315936}" srcOrd="0" destOrd="0" parTransId="{599C6616-4534-41DE-94A2-4F31D7B2579A}" sibTransId="{DC993ACD-C522-410E-8B83-6A7DECAE94E6}"/>
    <dgm:cxn modelId="{46230F2B-0D25-42F5-AB18-00C10F332AEB}" srcId="{A29C53FC-185D-4191-A140-7A1302DC5ACB}" destId="{C383118E-A0CC-459D-B7D0-32F2AD9C33E3}" srcOrd="1" destOrd="0" parTransId="{A4727BA5-CC22-4317-A816-B05C1CE60296}" sibTransId="{DB680A4B-ED66-4DED-9D83-19D01922411C}"/>
    <dgm:cxn modelId="{42D6A633-D236-4E52-8E81-55A27A02AFC9}" srcId="{8B944928-1F49-44D3-8F51-4091AE0C566B}" destId="{A29C53FC-185D-4191-A140-7A1302DC5ACB}" srcOrd="0" destOrd="0" parTransId="{4819D142-169B-47A7-9D83-F20C945A3F39}" sibTransId="{DC78C5E9-E0C9-44A1-9DAB-6C9F970D0D3A}"/>
    <dgm:cxn modelId="{29DA2968-C32E-45BC-8ACC-841F9CA4B63E}" type="presOf" srcId="{1AFEDDCF-3191-43F9-A898-9515940AFC07}" destId="{5EAE0D2A-3DB2-408D-B2CB-010231BA2722}" srcOrd="0" destOrd="0" presId="urn:microsoft.com/office/officeart/2005/8/layout/lProcess2"/>
    <dgm:cxn modelId="{D75BC077-3A18-47E0-B5C8-07153637A53D}" type="presOf" srcId="{19177F13-70A3-41FE-81A2-455F96AB43DA}" destId="{36388AAE-C8B4-41BE-8923-B377EEB2C0F7}" srcOrd="0" destOrd="0" presId="urn:microsoft.com/office/officeart/2005/8/layout/lProcess2"/>
    <dgm:cxn modelId="{B63A537D-6723-49C7-B921-4F455FEF2A7B}" type="presOf" srcId="{25982940-4416-414A-8934-017EE7315936}" destId="{AF87EAFE-C19D-43EB-9874-23DDFBB6CB65}" srcOrd="0" destOrd="0" presId="urn:microsoft.com/office/officeart/2005/8/layout/lProcess2"/>
    <dgm:cxn modelId="{0BFA8395-E3CE-4C03-83D1-19497EF9B768}" srcId="{1AFEDDCF-3191-43F9-A898-9515940AFC07}" destId="{19177F13-70A3-41FE-81A2-455F96AB43DA}" srcOrd="0" destOrd="0" parTransId="{5EAD91DB-0456-4CB4-A7BB-2D6DD5239823}" sibTransId="{38496065-5BF8-4270-A42B-EE1E7EB1AE16}"/>
    <dgm:cxn modelId="{6603A79F-8D16-4D81-8405-0EE1FC8D9EA6}" srcId="{8B944928-1F49-44D3-8F51-4091AE0C566B}" destId="{1AFEDDCF-3191-43F9-A898-9515940AFC07}" srcOrd="1" destOrd="0" parTransId="{AED68B60-2C87-4F8F-AA6D-6A2D432BA8CE}" sibTransId="{4F8C7981-9200-4756-8C21-922EA1BD8274}"/>
    <dgm:cxn modelId="{5DAD44B0-7EE0-40FE-83C8-57104D03C389}" type="presOf" srcId="{05F52165-11B0-4009-8769-6B482574A71B}" destId="{A6CD8E01-30E7-46F7-8606-3B8BCFE4ACF0}" srcOrd="0" destOrd="0" presId="urn:microsoft.com/office/officeart/2005/8/layout/lProcess2"/>
    <dgm:cxn modelId="{FE9820CF-8C39-4F52-B876-89A2400067EA}" srcId="{1AFEDDCF-3191-43F9-A898-9515940AFC07}" destId="{05F52165-11B0-4009-8769-6B482574A71B}" srcOrd="1" destOrd="0" parTransId="{31FCC5CD-3117-4370-AC46-F3099C8EA54C}" sibTransId="{98B80098-49E4-4455-B5EE-3957E4ED75B6}"/>
    <dgm:cxn modelId="{B9DBBCD2-092D-479C-89A8-F28E40867879}" type="presOf" srcId="{1AFEDDCF-3191-43F9-A898-9515940AFC07}" destId="{683F7E53-E6DB-414E-B4F1-5188B62DF3F8}" srcOrd="1" destOrd="0" presId="urn:microsoft.com/office/officeart/2005/8/layout/lProcess2"/>
    <dgm:cxn modelId="{6BD667E5-133E-4388-BC40-325488D84239}" type="presOf" srcId="{A29C53FC-185D-4191-A140-7A1302DC5ACB}" destId="{2367EB92-B406-4698-9DAC-AA3AC2DC97DB}" srcOrd="1" destOrd="0" presId="urn:microsoft.com/office/officeart/2005/8/layout/lProcess2"/>
    <dgm:cxn modelId="{D71672FF-FA3B-4F59-8D2C-564F4A4C6F8B}" type="presOf" srcId="{A29C53FC-185D-4191-A140-7A1302DC5ACB}" destId="{FE9778E6-6545-4C7C-A881-3BAD1E86B7E7}" srcOrd="0" destOrd="0" presId="urn:microsoft.com/office/officeart/2005/8/layout/lProcess2"/>
    <dgm:cxn modelId="{AD8D2614-0ED7-4ACC-A979-7AF119FAABF9}" type="presParOf" srcId="{29FA3B2F-2177-4917-90A8-66C7BACE3E53}" destId="{CF01B0FC-6853-43C9-9645-B9C7C45D4EA8}" srcOrd="0" destOrd="0" presId="urn:microsoft.com/office/officeart/2005/8/layout/lProcess2"/>
    <dgm:cxn modelId="{875EA388-2F37-4C79-9168-B0080C64CE75}" type="presParOf" srcId="{CF01B0FC-6853-43C9-9645-B9C7C45D4EA8}" destId="{FE9778E6-6545-4C7C-A881-3BAD1E86B7E7}" srcOrd="0" destOrd="0" presId="urn:microsoft.com/office/officeart/2005/8/layout/lProcess2"/>
    <dgm:cxn modelId="{840FFF66-9718-4152-BB5A-8E4AC15DEB35}" type="presParOf" srcId="{CF01B0FC-6853-43C9-9645-B9C7C45D4EA8}" destId="{2367EB92-B406-4698-9DAC-AA3AC2DC97DB}" srcOrd="1" destOrd="0" presId="urn:microsoft.com/office/officeart/2005/8/layout/lProcess2"/>
    <dgm:cxn modelId="{4FCA00A9-41DC-44F6-B314-AE8AFE632FB9}" type="presParOf" srcId="{CF01B0FC-6853-43C9-9645-B9C7C45D4EA8}" destId="{09625CB9-2A96-4228-9153-B69599CB9C6E}" srcOrd="2" destOrd="0" presId="urn:microsoft.com/office/officeart/2005/8/layout/lProcess2"/>
    <dgm:cxn modelId="{0404740B-D9C7-46A0-A343-6B4D2BF8B12D}" type="presParOf" srcId="{09625CB9-2A96-4228-9153-B69599CB9C6E}" destId="{FD1F25E0-E364-4C26-AB25-734017AA0032}" srcOrd="0" destOrd="0" presId="urn:microsoft.com/office/officeart/2005/8/layout/lProcess2"/>
    <dgm:cxn modelId="{A53119F6-463B-471A-A690-6AE8BF746E2E}" type="presParOf" srcId="{FD1F25E0-E364-4C26-AB25-734017AA0032}" destId="{AF87EAFE-C19D-43EB-9874-23DDFBB6CB65}" srcOrd="0" destOrd="0" presId="urn:microsoft.com/office/officeart/2005/8/layout/lProcess2"/>
    <dgm:cxn modelId="{23CC4323-2691-4564-A91D-DB7F07153525}" type="presParOf" srcId="{FD1F25E0-E364-4C26-AB25-734017AA0032}" destId="{8ED75895-24D2-480E-B8D7-796539C073F7}" srcOrd="1" destOrd="0" presId="urn:microsoft.com/office/officeart/2005/8/layout/lProcess2"/>
    <dgm:cxn modelId="{4231E196-07D6-4F39-BDA7-14614CDE3F9D}" type="presParOf" srcId="{FD1F25E0-E364-4C26-AB25-734017AA0032}" destId="{F64F08F1-6482-40A8-B306-B5D3CC2F443A}" srcOrd="2" destOrd="0" presId="urn:microsoft.com/office/officeart/2005/8/layout/lProcess2"/>
    <dgm:cxn modelId="{0758CA16-3D6F-4E0F-8CDC-8617C5477771}" type="presParOf" srcId="{29FA3B2F-2177-4917-90A8-66C7BACE3E53}" destId="{51533EF9-FDB8-41BC-88E1-1B3B727E0019}" srcOrd="1" destOrd="0" presId="urn:microsoft.com/office/officeart/2005/8/layout/lProcess2"/>
    <dgm:cxn modelId="{E8B92B6D-9E62-4E58-95FB-975B20302AC1}" type="presParOf" srcId="{29FA3B2F-2177-4917-90A8-66C7BACE3E53}" destId="{61D4F949-A329-44B5-B9C0-F965FD819A2D}" srcOrd="2" destOrd="0" presId="urn:microsoft.com/office/officeart/2005/8/layout/lProcess2"/>
    <dgm:cxn modelId="{12725FDD-FF1D-467A-9ED9-2328B412519C}" type="presParOf" srcId="{61D4F949-A329-44B5-B9C0-F965FD819A2D}" destId="{5EAE0D2A-3DB2-408D-B2CB-010231BA2722}" srcOrd="0" destOrd="0" presId="urn:microsoft.com/office/officeart/2005/8/layout/lProcess2"/>
    <dgm:cxn modelId="{87513EE5-6A76-44AE-B283-71E82DADB21A}" type="presParOf" srcId="{61D4F949-A329-44B5-B9C0-F965FD819A2D}" destId="{683F7E53-E6DB-414E-B4F1-5188B62DF3F8}" srcOrd="1" destOrd="0" presId="urn:microsoft.com/office/officeart/2005/8/layout/lProcess2"/>
    <dgm:cxn modelId="{06AD227C-125B-4436-B989-41F2D3FD96AD}" type="presParOf" srcId="{61D4F949-A329-44B5-B9C0-F965FD819A2D}" destId="{1DEF8BC9-7DD2-4EE0-B5CB-FD5AF60E434E}" srcOrd="2" destOrd="0" presId="urn:microsoft.com/office/officeart/2005/8/layout/lProcess2"/>
    <dgm:cxn modelId="{92664D94-C963-409B-B4BE-BF273D2F2864}" type="presParOf" srcId="{1DEF8BC9-7DD2-4EE0-B5CB-FD5AF60E434E}" destId="{4F9C7584-DADF-43B1-AEAC-38AC9EBDFB28}" srcOrd="0" destOrd="0" presId="urn:microsoft.com/office/officeart/2005/8/layout/lProcess2"/>
    <dgm:cxn modelId="{07DE1010-51FF-4BFD-8BF6-59A5F766396C}" type="presParOf" srcId="{4F9C7584-DADF-43B1-AEAC-38AC9EBDFB28}" destId="{36388AAE-C8B4-41BE-8923-B377EEB2C0F7}" srcOrd="0" destOrd="0" presId="urn:microsoft.com/office/officeart/2005/8/layout/lProcess2"/>
    <dgm:cxn modelId="{04A6EAA3-2977-47BD-A807-AED97FE87047}" type="presParOf" srcId="{4F9C7584-DADF-43B1-AEAC-38AC9EBDFB28}" destId="{22D64B24-5F4E-47A0-8A0A-C04F8C852922}" srcOrd="1" destOrd="0" presId="urn:microsoft.com/office/officeart/2005/8/layout/lProcess2"/>
    <dgm:cxn modelId="{4E993AD9-8371-4CFB-9433-BA5E66E2A4FE}" type="presParOf" srcId="{4F9C7584-DADF-43B1-AEAC-38AC9EBDFB28}" destId="{A6CD8E01-30E7-46F7-8606-3B8BCFE4ACF0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B944928-1F49-44D3-8F51-4091AE0C566B}" type="doc">
      <dgm:prSet loTypeId="urn:microsoft.com/office/officeart/2005/8/layout/lProcess2" loCatId="list" qsTypeId="urn:microsoft.com/office/officeart/2005/8/quickstyle/simple1" qsCatId="simple" csTypeId="urn:microsoft.com/office/officeart/2005/8/colors/colorful1" csCatId="colorful" phldr="1"/>
      <dgm:spPr/>
    </dgm:pt>
    <dgm:pt modelId="{A29C53FC-185D-4191-A140-7A1302DC5ACB}">
      <dgm:prSet phldrT="[Text]" custT="1"/>
      <dgm:spPr/>
      <dgm:t>
        <a:bodyPr/>
        <a:lstStyle/>
        <a:p>
          <a:r>
            <a:rPr lang="en-US" sz="2400" dirty="0"/>
            <a:t>PHASE 1: </a:t>
          </a:r>
        </a:p>
        <a:p>
          <a:r>
            <a:rPr lang="en-US" sz="1600" dirty="0"/>
            <a:t>SPRING 2019</a:t>
          </a:r>
        </a:p>
      </dgm:t>
    </dgm:pt>
    <dgm:pt modelId="{4819D142-169B-47A7-9D83-F20C945A3F39}" type="parTrans" cxnId="{42D6A633-D236-4E52-8E81-55A27A02AFC9}">
      <dgm:prSet/>
      <dgm:spPr/>
      <dgm:t>
        <a:bodyPr/>
        <a:lstStyle/>
        <a:p>
          <a:endParaRPr lang="en-US"/>
        </a:p>
      </dgm:t>
    </dgm:pt>
    <dgm:pt modelId="{DC78C5E9-E0C9-44A1-9DAB-6C9F970D0D3A}" type="sibTrans" cxnId="{42D6A633-D236-4E52-8E81-55A27A02AFC9}">
      <dgm:prSet/>
      <dgm:spPr/>
      <dgm:t>
        <a:bodyPr/>
        <a:lstStyle/>
        <a:p>
          <a:endParaRPr lang="en-US"/>
        </a:p>
      </dgm:t>
    </dgm:pt>
    <dgm:pt modelId="{25982940-4416-414A-8934-017EE7315936}">
      <dgm:prSet phldrT="[Text]"/>
      <dgm:spPr/>
      <dgm:t>
        <a:bodyPr/>
        <a:lstStyle/>
        <a:p>
          <a:pPr algn="l">
            <a:buNone/>
          </a:pPr>
          <a:r>
            <a:rPr lang="en-US" dirty="0"/>
            <a:t>Gather &amp; Synthesize Data</a:t>
          </a:r>
        </a:p>
      </dgm:t>
    </dgm:pt>
    <dgm:pt modelId="{599C6616-4534-41DE-94A2-4F31D7B2579A}" type="parTrans" cxnId="{B3465322-2767-49C0-B5DF-A98CAA9C3A20}">
      <dgm:prSet/>
      <dgm:spPr/>
      <dgm:t>
        <a:bodyPr/>
        <a:lstStyle/>
        <a:p>
          <a:endParaRPr lang="en-US"/>
        </a:p>
      </dgm:t>
    </dgm:pt>
    <dgm:pt modelId="{DC993ACD-C522-410E-8B83-6A7DECAE94E6}" type="sibTrans" cxnId="{B3465322-2767-49C0-B5DF-A98CAA9C3A20}">
      <dgm:prSet/>
      <dgm:spPr/>
      <dgm:t>
        <a:bodyPr/>
        <a:lstStyle/>
        <a:p>
          <a:endParaRPr lang="en-US"/>
        </a:p>
      </dgm:t>
    </dgm:pt>
    <dgm:pt modelId="{C383118E-A0CC-459D-B7D0-32F2AD9C33E3}">
      <dgm:prSet phldrT="[Text]"/>
      <dgm:spPr/>
      <dgm:t>
        <a:bodyPr/>
        <a:lstStyle/>
        <a:p>
          <a:pPr algn="l">
            <a:buNone/>
          </a:pPr>
          <a:r>
            <a:rPr lang="en-US" dirty="0"/>
            <a:t>Develop Strategy Screen &amp; Strategic Vision</a:t>
          </a:r>
        </a:p>
      </dgm:t>
    </dgm:pt>
    <dgm:pt modelId="{A4727BA5-CC22-4317-A816-B05C1CE60296}" type="parTrans" cxnId="{46230F2B-0D25-42F5-AB18-00C10F332AEB}">
      <dgm:prSet/>
      <dgm:spPr/>
      <dgm:t>
        <a:bodyPr/>
        <a:lstStyle/>
        <a:p>
          <a:endParaRPr lang="en-US"/>
        </a:p>
      </dgm:t>
    </dgm:pt>
    <dgm:pt modelId="{DB680A4B-ED66-4DED-9D83-19D01922411C}" type="sibTrans" cxnId="{46230F2B-0D25-42F5-AB18-00C10F332AEB}">
      <dgm:prSet/>
      <dgm:spPr/>
      <dgm:t>
        <a:bodyPr/>
        <a:lstStyle/>
        <a:p>
          <a:endParaRPr lang="en-US"/>
        </a:p>
      </dgm:t>
    </dgm:pt>
    <dgm:pt modelId="{19177F13-70A3-41FE-81A2-455F96AB43DA}">
      <dgm:prSet phldrT="[Text]"/>
      <dgm:spPr/>
      <dgm:t>
        <a:bodyPr/>
        <a:lstStyle/>
        <a:p>
          <a:pPr algn="l">
            <a:buNone/>
          </a:pPr>
          <a:r>
            <a:rPr lang="en-US"/>
            <a:t>Environmental Scan</a:t>
          </a:r>
          <a:endParaRPr lang="en-US" dirty="0"/>
        </a:p>
      </dgm:t>
    </dgm:pt>
    <dgm:pt modelId="{5EAD91DB-0456-4CB4-A7BB-2D6DD5239823}" type="parTrans" cxnId="{0BFA8395-E3CE-4C03-83D1-19497EF9B768}">
      <dgm:prSet/>
      <dgm:spPr/>
      <dgm:t>
        <a:bodyPr/>
        <a:lstStyle/>
        <a:p>
          <a:endParaRPr lang="en-US"/>
        </a:p>
      </dgm:t>
    </dgm:pt>
    <dgm:pt modelId="{38496065-5BF8-4270-A42B-EE1E7EB1AE16}" type="sibTrans" cxnId="{0BFA8395-E3CE-4C03-83D1-19497EF9B768}">
      <dgm:prSet/>
      <dgm:spPr/>
      <dgm:t>
        <a:bodyPr/>
        <a:lstStyle/>
        <a:p>
          <a:endParaRPr lang="en-US"/>
        </a:p>
      </dgm:t>
    </dgm:pt>
    <dgm:pt modelId="{05F52165-11B0-4009-8769-6B482574A71B}">
      <dgm:prSet phldrT="[Text]"/>
      <dgm:spPr/>
      <dgm:t>
        <a:bodyPr/>
        <a:lstStyle/>
        <a:p>
          <a:pPr algn="l">
            <a:buNone/>
          </a:pPr>
          <a:r>
            <a:rPr lang="en-US"/>
            <a:t>Current State Mapping</a:t>
          </a:r>
          <a:endParaRPr lang="en-US" dirty="0"/>
        </a:p>
      </dgm:t>
    </dgm:pt>
    <dgm:pt modelId="{31FCC5CD-3117-4370-AC46-F3099C8EA54C}" type="parTrans" cxnId="{FE9820CF-8C39-4F52-B876-89A2400067EA}">
      <dgm:prSet/>
      <dgm:spPr/>
      <dgm:t>
        <a:bodyPr/>
        <a:lstStyle/>
        <a:p>
          <a:endParaRPr lang="en-US"/>
        </a:p>
      </dgm:t>
    </dgm:pt>
    <dgm:pt modelId="{98B80098-49E4-4455-B5EE-3957E4ED75B6}" type="sibTrans" cxnId="{FE9820CF-8C39-4F52-B876-89A2400067EA}">
      <dgm:prSet/>
      <dgm:spPr/>
      <dgm:t>
        <a:bodyPr/>
        <a:lstStyle/>
        <a:p>
          <a:endParaRPr lang="en-US"/>
        </a:p>
      </dgm:t>
    </dgm:pt>
    <dgm:pt modelId="{1AFEDDCF-3191-43F9-A898-9515940AFC07}">
      <dgm:prSet phldrT="[Text]" custT="1"/>
      <dgm:spPr/>
      <dgm:t>
        <a:bodyPr/>
        <a:lstStyle/>
        <a:p>
          <a:pPr algn="ctr">
            <a:buNone/>
          </a:pPr>
          <a:r>
            <a:rPr lang="en-US" sz="2400" dirty="0"/>
            <a:t>ADDITIONAL COMMITTEE WORK</a:t>
          </a:r>
        </a:p>
      </dgm:t>
    </dgm:pt>
    <dgm:pt modelId="{4F8C7981-9200-4756-8C21-922EA1BD8274}" type="sibTrans" cxnId="{6603A79F-8D16-4D81-8405-0EE1FC8D9EA6}">
      <dgm:prSet/>
      <dgm:spPr/>
      <dgm:t>
        <a:bodyPr/>
        <a:lstStyle/>
        <a:p>
          <a:endParaRPr lang="en-US"/>
        </a:p>
      </dgm:t>
    </dgm:pt>
    <dgm:pt modelId="{AED68B60-2C87-4F8F-AA6D-6A2D432BA8CE}" type="parTrans" cxnId="{6603A79F-8D16-4D81-8405-0EE1FC8D9EA6}">
      <dgm:prSet/>
      <dgm:spPr/>
      <dgm:t>
        <a:bodyPr/>
        <a:lstStyle/>
        <a:p>
          <a:endParaRPr lang="en-US"/>
        </a:p>
      </dgm:t>
    </dgm:pt>
    <dgm:pt modelId="{29FA3B2F-2177-4917-90A8-66C7BACE3E53}" type="pres">
      <dgm:prSet presAssocID="{8B944928-1F49-44D3-8F51-4091AE0C566B}" presName="theList" presStyleCnt="0">
        <dgm:presLayoutVars>
          <dgm:dir/>
          <dgm:animLvl val="lvl"/>
          <dgm:resizeHandles val="exact"/>
        </dgm:presLayoutVars>
      </dgm:prSet>
      <dgm:spPr/>
    </dgm:pt>
    <dgm:pt modelId="{CF01B0FC-6853-43C9-9645-B9C7C45D4EA8}" type="pres">
      <dgm:prSet presAssocID="{A29C53FC-185D-4191-A140-7A1302DC5ACB}" presName="compNode" presStyleCnt="0"/>
      <dgm:spPr/>
    </dgm:pt>
    <dgm:pt modelId="{FE9778E6-6545-4C7C-A881-3BAD1E86B7E7}" type="pres">
      <dgm:prSet presAssocID="{A29C53FC-185D-4191-A140-7A1302DC5ACB}" presName="aNode" presStyleLbl="bgShp" presStyleIdx="0" presStyleCnt="2"/>
      <dgm:spPr/>
    </dgm:pt>
    <dgm:pt modelId="{2367EB92-B406-4698-9DAC-AA3AC2DC97DB}" type="pres">
      <dgm:prSet presAssocID="{A29C53FC-185D-4191-A140-7A1302DC5ACB}" presName="textNode" presStyleLbl="bgShp" presStyleIdx="0" presStyleCnt="2"/>
      <dgm:spPr/>
    </dgm:pt>
    <dgm:pt modelId="{09625CB9-2A96-4228-9153-B69599CB9C6E}" type="pres">
      <dgm:prSet presAssocID="{A29C53FC-185D-4191-A140-7A1302DC5ACB}" presName="compChildNode" presStyleCnt="0"/>
      <dgm:spPr/>
    </dgm:pt>
    <dgm:pt modelId="{FD1F25E0-E364-4C26-AB25-734017AA0032}" type="pres">
      <dgm:prSet presAssocID="{A29C53FC-185D-4191-A140-7A1302DC5ACB}" presName="theInnerList" presStyleCnt="0"/>
      <dgm:spPr/>
    </dgm:pt>
    <dgm:pt modelId="{AF87EAFE-C19D-43EB-9874-23DDFBB6CB65}" type="pres">
      <dgm:prSet presAssocID="{25982940-4416-414A-8934-017EE7315936}" presName="childNode" presStyleLbl="node1" presStyleIdx="0" presStyleCnt="4">
        <dgm:presLayoutVars>
          <dgm:bulletEnabled val="1"/>
        </dgm:presLayoutVars>
      </dgm:prSet>
      <dgm:spPr/>
    </dgm:pt>
    <dgm:pt modelId="{8ED75895-24D2-480E-B8D7-796539C073F7}" type="pres">
      <dgm:prSet presAssocID="{25982940-4416-414A-8934-017EE7315936}" presName="aSpace2" presStyleCnt="0"/>
      <dgm:spPr/>
    </dgm:pt>
    <dgm:pt modelId="{F64F08F1-6482-40A8-B306-B5D3CC2F443A}" type="pres">
      <dgm:prSet presAssocID="{C383118E-A0CC-459D-B7D0-32F2AD9C33E3}" presName="childNode" presStyleLbl="node1" presStyleIdx="1" presStyleCnt="4">
        <dgm:presLayoutVars>
          <dgm:bulletEnabled val="1"/>
        </dgm:presLayoutVars>
      </dgm:prSet>
      <dgm:spPr/>
    </dgm:pt>
    <dgm:pt modelId="{51533EF9-FDB8-41BC-88E1-1B3B727E0019}" type="pres">
      <dgm:prSet presAssocID="{A29C53FC-185D-4191-A140-7A1302DC5ACB}" presName="aSpace" presStyleCnt="0"/>
      <dgm:spPr/>
    </dgm:pt>
    <dgm:pt modelId="{61D4F949-A329-44B5-B9C0-F965FD819A2D}" type="pres">
      <dgm:prSet presAssocID="{1AFEDDCF-3191-43F9-A898-9515940AFC07}" presName="compNode" presStyleCnt="0"/>
      <dgm:spPr/>
    </dgm:pt>
    <dgm:pt modelId="{5EAE0D2A-3DB2-408D-B2CB-010231BA2722}" type="pres">
      <dgm:prSet presAssocID="{1AFEDDCF-3191-43F9-A898-9515940AFC07}" presName="aNode" presStyleLbl="bgShp" presStyleIdx="1" presStyleCnt="2"/>
      <dgm:spPr/>
    </dgm:pt>
    <dgm:pt modelId="{683F7E53-E6DB-414E-B4F1-5188B62DF3F8}" type="pres">
      <dgm:prSet presAssocID="{1AFEDDCF-3191-43F9-A898-9515940AFC07}" presName="textNode" presStyleLbl="bgShp" presStyleIdx="1" presStyleCnt="2"/>
      <dgm:spPr/>
    </dgm:pt>
    <dgm:pt modelId="{1DEF8BC9-7DD2-4EE0-B5CB-FD5AF60E434E}" type="pres">
      <dgm:prSet presAssocID="{1AFEDDCF-3191-43F9-A898-9515940AFC07}" presName="compChildNode" presStyleCnt="0"/>
      <dgm:spPr/>
    </dgm:pt>
    <dgm:pt modelId="{4F9C7584-DADF-43B1-AEAC-38AC9EBDFB28}" type="pres">
      <dgm:prSet presAssocID="{1AFEDDCF-3191-43F9-A898-9515940AFC07}" presName="theInnerList" presStyleCnt="0"/>
      <dgm:spPr/>
    </dgm:pt>
    <dgm:pt modelId="{36388AAE-C8B4-41BE-8923-B377EEB2C0F7}" type="pres">
      <dgm:prSet presAssocID="{19177F13-70A3-41FE-81A2-455F96AB43DA}" presName="childNode" presStyleLbl="node1" presStyleIdx="2" presStyleCnt="4">
        <dgm:presLayoutVars>
          <dgm:bulletEnabled val="1"/>
        </dgm:presLayoutVars>
      </dgm:prSet>
      <dgm:spPr/>
    </dgm:pt>
    <dgm:pt modelId="{22D64B24-5F4E-47A0-8A0A-C04F8C852922}" type="pres">
      <dgm:prSet presAssocID="{19177F13-70A3-41FE-81A2-455F96AB43DA}" presName="aSpace2" presStyleCnt="0"/>
      <dgm:spPr/>
    </dgm:pt>
    <dgm:pt modelId="{A6CD8E01-30E7-46F7-8606-3B8BCFE4ACF0}" type="pres">
      <dgm:prSet presAssocID="{05F52165-11B0-4009-8769-6B482574A71B}" presName="childNode" presStyleLbl="node1" presStyleIdx="3" presStyleCnt="4">
        <dgm:presLayoutVars>
          <dgm:bulletEnabled val="1"/>
        </dgm:presLayoutVars>
      </dgm:prSet>
      <dgm:spPr/>
    </dgm:pt>
  </dgm:ptLst>
  <dgm:cxnLst>
    <dgm:cxn modelId="{6D53930D-AA3C-48D4-B8F9-93C42204893A}" type="presOf" srcId="{8B944928-1F49-44D3-8F51-4091AE0C566B}" destId="{29FA3B2F-2177-4917-90A8-66C7BACE3E53}" srcOrd="0" destOrd="0" presId="urn:microsoft.com/office/officeart/2005/8/layout/lProcess2"/>
    <dgm:cxn modelId="{B92FE61C-2003-49E6-9FA8-36F09AA9CDB7}" type="presOf" srcId="{C383118E-A0CC-459D-B7D0-32F2AD9C33E3}" destId="{F64F08F1-6482-40A8-B306-B5D3CC2F443A}" srcOrd="0" destOrd="0" presId="urn:microsoft.com/office/officeart/2005/8/layout/lProcess2"/>
    <dgm:cxn modelId="{B3465322-2767-49C0-B5DF-A98CAA9C3A20}" srcId="{A29C53FC-185D-4191-A140-7A1302DC5ACB}" destId="{25982940-4416-414A-8934-017EE7315936}" srcOrd="0" destOrd="0" parTransId="{599C6616-4534-41DE-94A2-4F31D7B2579A}" sibTransId="{DC993ACD-C522-410E-8B83-6A7DECAE94E6}"/>
    <dgm:cxn modelId="{46230F2B-0D25-42F5-AB18-00C10F332AEB}" srcId="{A29C53FC-185D-4191-A140-7A1302DC5ACB}" destId="{C383118E-A0CC-459D-B7D0-32F2AD9C33E3}" srcOrd="1" destOrd="0" parTransId="{A4727BA5-CC22-4317-A816-B05C1CE60296}" sibTransId="{DB680A4B-ED66-4DED-9D83-19D01922411C}"/>
    <dgm:cxn modelId="{42D6A633-D236-4E52-8E81-55A27A02AFC9}" srcId="{8B944928-1F49-44D3-8F51-4091AE0C566B}" destId="{A29C53FC-185D-4191-A140-7A1302DC5ACB}" srcOrd="0" destOrd="0" parTransId="{4819D142-169B-47A7-9D83-F20C945A3F39}" sibTransId="{DC78C5E9-E0C9-44A1-9DAB-6C9F970D0D3A}"/>
    <dgm:cxn modelId="{29DA2968-C32E-45BC-8ACC-841F9CA4B63E}" type="presOf" srcId="{1AFEDDCF-3191-43F9-A898-9515940AFC07}" destId="{5EAE0D2A-3DB2-408D-B2CB-010231BA2722}" srcOrd="0" destOrd="0" presId="urn:microsoft.com/office/officeart/2005/8/layout/lProcess2"/>
    <dgm:cxn modelId="{D75BC077-3A18-47E0-B5C8-07153637A53D}" type="presOf" srcId="{19177F13-70A3-41FE-81A2-455F96AB43DA}" destId="{36388AAE-C8B4-41BE-8923-B377EEB2C0F7}" srcOrd="0" destOrd="0" presId="urn:microsoft.com/office/officeart/2005/8/layout/lProcess2"/>
    <dgm:cxn modelId="{B63A537D-6723-49C7-B921-4F455FEF2A7B}" type="presOf" srcId="{25982940-4416-414A-8934-017EE7315936}" destId="{AF87EAFE-C19D-43EB-9874-23DDFBB6CB65}" srcOrd="0" destOrd="0" presId="urn:microsoft.com/office/officeart/2005/8/layout/lProcess2"/>
    <dgm:cxn modelId="{0BFA8395-E3CE-4C03-83D1-19497EF9B768}" srcId="{1AFEDDCF-3191-43F9-A898-9515940AFC07}" destId="{19177F13-70A3-41FE-81A2-455F96AB43DA}" srcOrd="0" destOrd="0" parTransId="{5EAD91DB-0456-4CB4-A7BB-2D6DD5239823}" sibTransId="{38496065-5BF8-4270-A42B-EE1E7EB1AE16}"/>
    <dgm:cxn modelId="{6603A79F-8D16-4D81-8405-0EE1FC8D9EA6}" srcId="{8B944928-1F49-44D3-8F51-4091AE0C566B}" destId="{1AFEDDCF-3191-43F9-A898-9515940AFC07}" srcOrd="1" destOrd="0" parTransId="{AED68B60-2C87-4F8F-AA6D-6A2D432BA8CE}" sibTransId="{4F8C7981-9200-4756-8C21-922EA1BD8274}"/>
    <dgm:cxn modelId="{5DAD44B0-7EE0-40FE-83C8-57104D03C389}" type="presOf" srcId="{05F52165-11B0-4009-8769-6B482574A71B}" destId="{A6CD8E01-30E7-46F7-8606-3B8BCFE4ACF0}" srcOrd="0" destOrd="0" presId="urn:microsoft.com/office/officeart/2005/8/layout/lProcess2"/>
    <dgm:cxn modelId="{FE9820CF-8C39-4F52-B876-89A2400067EA}" srcId="{1AFEDDCF-3191-43F9-A898-9515940AFC07}" destId="{05F52165-11B0-4009-8769-6B482574A71B}" srcOrd="1" destOrd="0" parTransId="{31FCC5CD-3117-4370-AC46-F3099C8EA54C}" sibTransId="{98B80098-49E4-4455-B5EE-3957E4ED75B6}"/>
    <dgm:cxn modelId="{B9DBBCD2-092D-479C-89A8-F28E40867879}" type="presOf" srcId="{1AFEDDCF-3191-43F9-A898-9515940AFC07}" destId="{683F7E53-E6DB-414E-B4F1-5188B62DF3F8}" srcOrd="1" destOrd="0" presId="urn:microsoft.com/office/officeart/2005/8/layout/lProcess2"/>
    <dgm:cxn modelId="{6BD667E5-133E-4388-BC40-325488D84239}" type="presOf" srcId="{A29C53FC-185D-4191-A140-7A1302DC5ACB}" destId="{2367EB92-B406-4698-9DAC-AA3AC2DC97DB}" srcOrd="1" destOrd="0" presId="urn:microsoft.com/office/officeart/2005/8/layout/lProcess2"/>
    <dgm:cxn modelId="{D71672FF-FA3B-4F59-8D2C-564F4A4C6F8B}" type="presOf" srcId="{A29C53FC-185D-4191-A140-7A1302DC5ACB}" destId="{FE9778E6-6545-4C7C-A881-3BAD1E86B7E7}" srcOrd="0" destOrd="0" presId="urn:microsoft.com/office/officeart/2005/8/layout/lProcess2"/>
    <dgm:cxn modelId="{AD8D2614-0ED7-4ACC-A979-7AF119FAABF9}" type="presParOf" srcId="{29FA3B2F-2177-4917-90A8-66C7BACE3E53}" destId="{CF01B0FC-6853-43C9-9645-B9C7C45D4EA8}" srcOrd="0" destOrd="0" presId="urn:microsoft.com/office/officeart/2005/8/layout/lProcess2"/>
    <dgm:cxn modelId="{875EA388-2F37-4C79-9168-B0080C64CE75}" type="presParOf" srcId="{CF01B0FC-6853-43C9-9645-B9C7C45D4EA8}" destId="{FE9778E6-6545-4C7C-A881-3BAD1E86B7E7}" srcOrd="0" destOrd="0" presId="urn:microsoft.com/office/officeart/2005/8/layout/lProcess2"/>
    <dgm:cxn modelId="{840FFF66-9718-4152-BB5A-8E4AC15DEB35}" type="presParOf" srcId="{CF01B0FC-6853-43C9-9645-B9C7C45D4EA8}" destId="{2367EB92-B406-4698-9DAC-AA3AC2DC97DB}" srcOrd="1" destOrd="0" presId="urn:microsoft.com/office/officeart/2005/8/layout/lProcess2"/>
    <dgm:cxn modelId="{4FCA00A9-41DC-44F6-B314-AE8AFE632FB9}" type="presParOf" srcId="{CF01B0FC-6853-43C9-9645-B9C7C45D4EA8}" destId="{09625CB9-2A96-4228-9153-B69599CB9C6E}" srcOrd="2" destOrd="0" presId="urn:microsoft.com/office/officeart/2005/8/layout/lProcess2"/>
    <dgm:cxn modelId="{0404740B-D9C7-46A0-A343-6B4D2BF8B12D}" type="presParOf" srcId="{09625CB9-2A96-4228-9153-B69599CB9C6E}" destId="{FD1F25E0-E364-4C26-AB25-734017AA0032}" srcOrd="0" destOrd="0" presId="urn:microsoft.com/office/officeart/2005/8/layout/lProcess2"/>
    <dgm:cxn modelId="{A53119F6-463B-471A-A690-6AE8BF746E2E}" type="presParOf" srcId="{FD1F25E0-E364-4C26-AB25-734017AA0032}" destId="{AF87EAFE-C19D-43EB-9874-23DDFBB6CB65}" srcOrd="0" destOrd="0" presId="urn:microsoft.com/office/officeart/2005/8/layout/lProcess2"/>
    <dgm:cxn modelId="{23CC4323-2691-4564-A91D-DB7F07153525}" type="presParOf" srcId="{FD1F25E0-E364-4C26-AB25-734017AA0032}" destId="{8ED75895-24D2-480E-B8D7-796539C073F7}" srcOrd="1" destOrd="0" presId="urn:microsoft.com/office/officeart/2005/8/layout/lProcess2"/>
    <dgm:cxn modelId="{4231E196-07D6-4F39-BDA7-14614CDE3F9D}" type="presParOf" srcId="{FD1F25E0-E364-4C26-AB25-734017AA0032}" destId="{F64F08F1-6482-40A8-B306-B5D3CC2F443A}" srcOrd="2" destOrd="0" presId="urn:microsoft.com/office/officeart/2005/8/layout/lProcess2"/>
    <dgm:cxn modelId="{0758CA16-3D6F-4E0F-8CDC-8617C5477771}" type="presParOf" srcId="{29FA3B2F-2177-4917-90A8-66C7BACE3E53}" destId="{51533EF9-FDB8-41BC-88E1-1B3B727E0019}" srcOrd="1" destOrd="0" presId="urn:microsoft.com/office/officeart/2005/8/layout/lProcess2"/>
    <dgm:cxn modelId="{E8B92B6D-9E62-4E58-95FB-975B20302AC1}" type="presParOf" srcId="{29FA3B2F-2177-4917-90A8-66C7BACE3E53}" destId="{61D4F949-A329-44B5-B9C0-F965FD819A2D}" srcOrd="2" destOrd="0" presId="urn:microsoft.com/office/officeart/2005/8/layout/lProcess2"/>
    <dgm:cxn modelId="{12725FDD-FF1D-467A-9ED9-2328B412519C}" type="presParOf" srcId="{61D4F949-A329-44B5-B9C0-F965FD819A2D}" destId="{5EAE0D2A-3DB2-408D-B2CB-010231BA2722}" srcOrd="0" destOrd="0" presId="urn:microsoft.com/office/officeart/2005/8/layout/lProcess2"/>
    <dgm:cxn modelId="{87513EE5-6A76-44AE-B283-71E82DADB21A}" type="presParOf" srcId="{61D4F949-A329-44B5-B9C0-F965FD819A2D}" destId="{683F7E53-E6DB-414E-B4F1-5188B62DF3F8}" srcOrd="1" destOrd="0" presId="urn:microsoft.com/office/officeart/2005/8/layout/lProcess2"/>
    <dgm:cxn modelId="{06AD227C-125B-4436-B989-41F2D3FD96AD}" type="presParOf" srcId="{61D4F949-A329-44B5-B9C0-F965FD819A2D}" destId="{1DEF8BC9-7DD2-4EE0-B5CB-FD5AF60E434E}" srcOrd="2" destOrd="0" presId="urn:microsoft.com/office/officeart/2005/8/layout/lProcess2"/>
    <dgm:cxn modelId="{92664D94-C963-409B-B4BE-BF273D2F2864}" type="presParOf" srcId="{1DEF8BC9-7DD2-4EE0-B5CB-FD5AF60E434E}" destId="{4F9C7584-DADF-43B1-AEAC-38AC9EBDFB28}" srcOrd="0" destOrd="0" presId="urn:microsoft.com/office/officeart/2005/8/layout/lProcess2"/>
    <dgm:cxn modelId="{07DE1010-51FF-4BFD-8BF6-59A5F766396C}" type="presParOf" srcId="{4F9C7584-DADF-43B1-AEAC-38AC9EBDFB28}" destId="{36388AAE-C8B4-41BE-8923-B377EEB2C0F7}" srcOrd="0" destOrd="0" presId="urn:microsoft.com/office/officeart/2005/8/layout/lProcess2"/>
    <dgm:cxn modelId="{04A6EAA3-2977-47BD-A807-AED97FE87047}" type="presParOf" srcId="{4F9C7584-DADF-43B1-AEAC-38AC9EBDFB28}" destId="{22D64B24-5F4E-47A0-8A0A-C04F8C852922}" srcOrd="1" destOrd="0" presId="urn:microsoft.com/office/officeart/2005/8/layout/lProcess2"/>
    <dgm:cxn modelId="{4E993AD9-8371-4CFB-9433-BA5E66E2A4FE}" type="presParOf" srcId="{4F9C7584-DADF-43B1-AEAC-38AC9EBDFB28}" destId="{A6CD8E01-30E7-46F7-8606-3B8BCFE4ACF0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9778E6-6545-4C7C-A881-3BAD1E86B7E7}">
      <dsp:nvSpPr>
        <dsp:cNvPr id="0" name=""/>
        <dsp:cNvSpPr/>
      </dsp:nvSpPr>
      <dsp:spPr>
        <a:xfrm>
          <a:off x="1901" y="0"/>
          <a:ext cx="1865774" cy="409473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PHASE 1: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SPRING 2019</a:t>
          </a:r>
        </a:p>
      </dsp:txBody>
      <dsp:txXfrm>
        <a:off x="1901" y="0"/>
        <a:ext cx="1865774" cy="1228419"/>
      </dsp:txXfrm>
    </dsp:sp>
    <dsp:sp modelId="{AF87EAFE-C19D-43EB-9874-23DDFBB6CB65}">
      <dsp:nvSpPr>
        <dsp:cNvPr id="0" name=""/>
        <dsp:cNvSpPr/>
      </dsp:nvSpPr>
      <dsp:spPr>
        <a:xfrm>
          <a:off x="188478" y="1229619"/>
          <a:ext cx="1492619" cy="123461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Gather &amp; Synthesize Data</a:t>
          </a:r>
        </a:p>
      </dsp:txBody>
      <dsp:txXfrm>
        <a:off x="224639" y="1265780"/>
        <a:ext cx="1420297" cy="1162295"/>
      </dsp:txXfrm>
    </dsp:sp>
    <dsp:sp modelId="{F64F08F1-6482-40A8-B306-B5D3CC2F443A}">
      <dsp:nvSpPr>
        <dsp:cNvPr id="0" name=""/>
        <dsp:cNvSpPr/>
      </dsp:nvSpPr>
      <dsp:spPr>
        <a:xfrm>
          <a:off x="188478" y="2654178"/>
          <a:ext cx="1492619" cy="12346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Develop Strategy Screen &amp; Strategic Vision</a:t>
          </a:r>
        </a:p>
      </dsp:txBody>
      <dsp:txXfrm>
        <a:off x="224639" y="2690339"/>
        <a:ext cx="1420297" cy="1162295"/>
      </dsp:txXfrm>
    </dsp:sp>
    <dsp:sp modelId="{583F8195-2996-4054-B225-5AD70EE251AD}">
      <dsp:nvSpPr>
        <dsp:cNvPr id="0" name=""/>
        <dsp:cNvSpPr/>
      </dsp:nvSpPr>
      <dsp:spPr>
        <a:xfrm>
          <a:off x="2007608" y="0"/>
          <a:ext cx="1865774" cy="409473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PHASE 2: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FALL 2019</a:t>
          </a:r>
        </a:p>
      </dsp:txBody>
      <dsp:txXfrm>
        <a:off x="2007608" y="0"/>
        <a:ext cx="1865774" cy="1228419"/>
      </dsp:txXfrm>
    </dsp:sp>
    <dsp:sp modelId="{D5CAE4DD-CBF7-4A64-9675-6F18A372FC77}">
      <dsp:nvSpPr>
        <dsp:cNvPr id="0" name=""/>
        <dsp:cNvSpPr/>
      </dsp:nvSpPr>
      <dsp:spPr>
        <a:xfrm>
          <a:off x="2194186" y="1229619"/>
          <a:ext cx="1492619" cy="123461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Test Strategy Screen &amp; Vision</a:t>
          </a:r>
        </a:p>
      </dsp:txBody>
      <dsp:txXfrm>
        <a:off x="2230347" y="1265780"/>
        <a:ext cx="1420297" cy="1162295"/>
      </dsp:txXfrm>
    </dsp:sp>
    <dsp:sp modelId="{1F5CFB7B-80AD-42A7-87CC-5C801B26AAA4}">
      <dsp:nvSpPr>
        <dsp:cNvPr id="0" name=""/>
        <dsp:cNvSpPr/>
      </dsp:nvSpPr>
      <dsp:spPr>
        <a:xfrm>
          <a:off x="2194186" y="2654178"/>
          <a:ext cx="1492619" cy="123461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Gather data on Strategic Initiatives</a:t>
          </a:r>
        </a:p>
      </dsp:txBody>
      <dsp:txXfrm>
        <a:off x="2230347" y="2690339"/>
        <a:ext cx="1420297" cy="1162295"/>
      </dsp:txXfrm>
    </dsp:sp>
    <dsp:sp modelId="{F8C205A9-6A23-4432-A556-7E3C784365FC}">
      <dsp:nvSpPr>
        <dsp:cNvPr id="0" name=""/>
        <dsp:cNvSpPr/>
      </dsp:nvSpPr>
      <dsp:spPr>
        <a:xfrm>
          <a:off x="4013316" y="0"/>
          <a:ext cx="1865774" cy="409473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PHASE 3: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WINTER 2020</a:t>
          </a:r>
        </a:p>
      </dsp:txBody>
      <dsp:txXfrm>
        <a:off x="4013316" y="0"/>
        <a:ext cx="1865774" cy="1228419"/>
      </dsp:txXfrm>
    </dsp:sp>
    <dsp:sp modelId="{067D836F-918E-46B1-B53B-0D44CB11FD95}">
      <dsp:nvSpPr>
        <dsp:cNvPr id="0" name=""/>
        <dsp:cNvSpPr/>
      </dsp:nvSpPr>
      <dsp:spPr>
        <a:xfrm>
          <a:off x="4199893" y="1241674"/>
          <a:ext cx="1492619" cy="266157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Define and test Strategic Initiatives</a:t>
          </a:r>
        </a:p>
      </dsp:txBody>
      <dsp:txXfrm>
        <a:off x="4243610" y="1285391"/>
        <a:ext cx="1405185" cy="2574141"/>
      </dsp:txXfrm>
    </dsp:sp>
    <dsp:sp modelId="{A8C3CF9B-3D03-41FC-8EB5-F74D9E7767E7}">
      <dsp:nvSpPr>
        <dsp:cNvPr id="0" name=""/>
        <dsp:cNvSpPr/>
      </dsp:nvSpPr>
      <dsp:spPr>
        <a:xfrm>
          <a:off x="6019023" y="0"/>
          <a:ext cx="1865774" cy="409473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PHASE 4: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SPRING 2020</a:t>
          </a:r>
        </a:p>
      </dsp:txBody>
      <dsp:txXfrm>
        <a:off x="6019023" y="0"/>
        <a:ext cx="1865774" cy="1228419"/>
      </dsp:txXfrm>
    </dsp:sp>
    <dsp:sp modelId="{805DE7C3-0A8A-4760-91D2-35EFE087D5BE}">
      <dsp:nvSpPr>
        <dsp:cNvPr id="0" name=""/>
        <dsp:cNvSpPr/>
      </dsp:nvSpPr>
      <dsp:spPr>
        <a:xfrm>
          <a:off x="6205600" y="1228419"/>
          <a:ext cx="1492619" cy="266157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Ratify &amp; Communicate </a:t>
          </a:r>
        </a:p>
      </dsp:txBody>
      <dsp:txXfrm>
        <a:off x="6249317" y="1272136"/>
        <a:ext cx="1405185" cy="25741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9778E6-6545-4C7C-A881-3BAD1E86B7E7}">
      <dsp:nvSpPr>
        <dsp:cNvPr id="0" name=""/>
        <dsp:cNvSpPr/>
      </dsp:nvSpPr>
      <dsp:spPr>
        <a:xfrm>
          <a:off x="0" y="0"/>
          <a:ext cx="2338838" cy="540013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PHASE 1: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SPRING 2019</a:t>
          </a:r>
        </a:p>
      </dsp:txBody>
      <dsp:txXfrm>
        <a:off x="0" y="0"/>
        <a:ext cx="2338838" cy="1620040"/>
      </dsp:txXfrm>
    </dsp:sp>
    <dsp:sp modelId="{AF87EAFE-C19D-43EB-9874-23DDFBB6CB65}">
      <dsp:nvSpPr>
        <dsp:cNvPr id="0" name=""/>
        <dsp:cNvSpPr/>
      </dsp:nvSpPr>
      <dsp:spPr>
        <a:xfrm>
          <a:off x="233883" y="1621622"/>
          <a:ext cx="1871070" cy="162821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Gather &amp; Synthesize Data</a:t>
          </a:r>
        </a:p>
      </dsp:txBody>
      <dsp:txXfrm>
        <a:off x="281572" y="1669311"/>
        <a:ext cx="1775692" cy="1532836"/>
      </dsp:txXfrm>
    </dsp:sp>
    <dsp:sp modelId="{F64F08F1-6482-40A8-B306-B5D3CC2F443A}">
      <dsp:nvSpPr>
        <dsp:cNvPr id="0" name=""/>
        <dsp:cNvSpPr/>
      </dsp:nvSpPr>
      <dsp:spPr>
        <a:xfrm>
          <a:off x="233883" y="3500332"/>
          <a:ext cx="1871070" cy="162821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Develop Strategy Screen &amp; Strategic Vision</a:t>
          </a:r>
        </a:p>
      </dsp:txBody>
      <dsp:txXfrm>
        <a:off x="281572" y="3548021"/>
        <a:ext cx="1775692" cy="15328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9778E6-6545-4C7C-A881-3BAD1E86B7E7}">
      <dsp:nvSpPr>
        <dsp:cNvPr id="0" name=""/>
        <dsp:cNvSpPr/>
      </dsp:nvSpPr>
      <dsp:spPr>
        <a:xfrm>
          <a:off x="0" y="0"/>
          <a:ext cx="2338838" cy="540013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PHASE 1: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SPRING 2019</a:t>
          </a:r>
        </a:p>
      </dsp:txBody>
      <dsp:txXfrm>
        <a:off x="0" y="0"/>
        <a:ext cx="2338838" cy="1620040"/>
      </dsp:txXfrm>
    </dsp:sp>
    <dsp:sp modelId="{AF87EAFE-C19D-43EB-9874-23DDFBB6CB65}">
      <dsp:nvSpPr>
        <dsp:cNvPr id="0" name=""/>
        <dsp:cNvSpPr/>
      </dsp:nvSpPr>
      <dsp:spPr>
        <a:xfrm>
          <a:off x="233883" y="1621622"/>
          <a:ext cx="1871070" cy="162821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Gather &amp; Synthesize Data</a:t>
          </a:r>
        </a:p>
      </dsp:txBody>
      <dsp:txXfrm>
        <a:off x="281572" y="1669311"/>
        <a:ext cx="1775692" cy="1532836"/>
      </dsp:txXfrm>
    </dsp:sp>
    <dsp:sp modelId="{F64F08F1-6482-40A8-B306-B5D3CC2F443A}">
      <dsp:nvSpPr>
        <dsp:cNvPr id="0" name=""/>
        <dsp:cNvSpPr/>
      </dsp:nvSpPr>
      <dsp:spPr>
        <a:xfrm>
          <a:off x="233883" y="3500332"/>
          <a:ext cx="1871070" cy="162821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Develop Strategy Screen &amp; Strategic Vision</a:t>
          </a:r>
        </a:p>
      </dsp:txBody>
      <dsp:txXfrm>
        <a:off x="281572" y="3548021"/>
        <a:ext cx="1775692" cy="153283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9778E6-6545-4C7C-A881-3BAD1E86B7E7}">
      <dsp:nvSpPr>
        <dsp:cNvPr id="0" name=""/>
        <dsp:cNvSpPr/>
      </dsp:nvSpPr>
      <dsp:spPr>
        <a:xfrm>
          <a:off x="2306" y="0"/>
          <a:ext cx="2218300" cy="540013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PHASE 1: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SPRING 2019</a:t>
          </a:r>
        </a:p>
      </dsp:txBody>
      <dsp:txXfrm>
        <a:off x="2306" y="0"/>
        <a:ext cx="2218300" cy="1620040"/>
      </dsp:txXfrm>
    </dsp:sp>
    <dsp:sp modelId="{AF87EAFE-C19D-43EB-9874-23DDFBB6CB65}">
      <dsp:nvSpPr>
        <dsp:cNvPr id="0" name=""/>
        <dsp:cNvSpPr/>
      </dsp:nvSpPr>
      <dsp:spPr>
        <a:xfrm>
          <a:off x="224136" y="1621622"/>
          <a:ext cx="1774640" cy="162821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Gather &amp; Synthesize Data</a:t>
          </a:r>
        </a:p>
      </dsp:txBody>
      <dsp:txXfrm>
        <a:off x="271825" y="1669311"/>
        <a:ext cx="1679262" cy="1532836"/>
      </dsp:txXfrm>
    </dsp:sp>
    <dsp:sp modelId="{F64F08F1-6482-40A8-B306-B5D3CC2F443A}">
      <dsp:nvSpPr>
        <dsp:cNvPr id="0" name=""/>
        <dsp:cNvSpPr/>
      </dsp:nvSpPr>
      <dsp:spPr>
        <a:xfrm>
          <a:off x="224136" y="3500332"/>
          <a:ext cx="1774640" cy="162821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Develop Strategy Screen &amp; Strategic Vision</a:t>
          </a:r>
        </a:p>
      </dsp:txBody>
      <dsp:txXfrm>
        <a:off x="271825" y="3548021"/>
        <a:ext cx="1679262" cy="1532836"/>
      </dsp:txXfrm>
    </dsp:sp>
    <dsp:sp modelId="{5EAE0D2A-3DB2-408D-B2CB-010231BA2722}">
      <dsp:nvSpPr>
        <dsp:cNvPr id="0" name=""/>
        <dsp:cNvSpPr/>
      </dsp:nvSpPr>
      <dsp:spPr>
        <a:xfrm>
          <a:off x="2386979" y="0"/>
          <a:ext cx="2218300" cy="540013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OPPORTUNITIES FOR INPUT</a:t>
          </a:r>
        </a:p>
      </dsp:txBody>
      <dsp:txXfrm>
        <a:off x="2386979" y="0"/>
        <a:ext cx="2218300" cy="1620040"/>
      </dsp:txXfrm>
    </dsp:sp>
    <dsp:sp modelId="{4009C9E4-D22C-4EFC-B6CE-B6018D0601EC}">
      <dsp:nvSpPr>
        <dsp:cNvPr id="0" name=""/>
        <dsp:cNvSpPr/>
      </dsp:nvSpPr>
      <dsp:spPr>
        <a:xfrm>
          <a:off x="2608809" y="1620172"/>
          <a:ext cx="1774640" cy="78668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1600" kern="1200" dirty="0"/>
            <a:t>1. OPEN FORA</a:t>
          </a:r>
        </a:p>
      </dsp:txBody>
      <dsp:txXfrm>
        <a:off x="2631850" y="1643213"/>
        <a:ext cx="1728558" cy="740602"/>
      </dsp:txXfrm>
    </dsp:sp>
    <dsp:sp modelId="{EBF767A0-F576-4262-A2BB-A575EEB70234}">
      <dsp:nvSpPr>
        <dsp:cNvPr id="0" name=""/>
        <dsp:cNvSpPr/>
      </dsp:nvSpPr>
      <dsp:spPr>
        <a:xfrm>
          <a:off x="2608809" y="2527885"/>
          <a:ext cx="1774640" cy="78668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1600" kern="1200" dirty="0"/>
            <a:t>2. ONLINE SURVEY</a:t>
          </a:r>
        </a:p>
      </dsp:txBody>
      <dsp:txXfrm>
        <a:off x="2631850" y="2550926"/>
        <a:ext cx="1728558" cy="740602"/>
      </dsp:txXfrm>
    </dsp:sp>
    <dsp:sp modelId="{48FD61BE-B25D-4828-8257-F576C56B1815}">
      <dsp:nvSpPr>
        <dsp:cNvPr id="0" name=""/>
        <dsp:cNvSpPr/>
      </dsp:nvSpPr>
      <dsp:spPr>
        <a:xfrm>
          <a:off x="2608809" y="3435599"/>
          <a:ext cx="1774640" cy="78668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1600" kern="1200" dirty="0"/>
            <a:t>3. SMALL GROUP DISCUSSIONS</a:t>
          </a:r>
        </a:p>
      </dsp:txBody>
      <dsp:txXfrm>
        <a:off x="2631850" y="3458640"/>
        <a:ext cx="1728558" cy="740602"/>
      </dsp:txXfrm>
    </dsp:sp>
    <dsp:sp modelId="{03F3322A-ECAB-48F1-831E-C924FEF4F078}">
      <dsp:nvSpPr>
        <dsp:cNvPr id="0" name=""/>
        <dsp:cNvSpPr/>
      </dsp:nvSpPr>
      <dsp:spPr>
        <a:xfrm>
          <a:off x="2608809" y="4343312"/>
          <a:ext cx="1774640" cy="78668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1600" kern="1200" dirty="0"/>
            <a:t>4. OUTREACH to MARGINALIZED GROUPS</a:t>
          </a:r>
        </a:p>
      </dsp:txBody>
      <dsp:txXfrm>
        <a:off x="2631850" y="4366353"/>
        <a:ext cx="1728558" cy="74060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9778E6-6545-4C7C-A881-3BAD1E86B7E7}">
      <dsp:nvSpPr>
        <dsp:cNvPr id="0" name=""/>
        <dsp:cNvSpPr/>
      </dsp:nvSpPr>
      <dsp:spPr>
        <a:xfrm>
          <a:off x="2306" y="0"/>
          <a:ext cx="2218300" cy="540013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PHASE 1: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SPRING 2019</a:t>
          </a:r>
        </a:p>
      </dsp:txBody>
      <dsp:txXfrm>
        <a:off x="2306" y="0"/>
        <a:ext cx="2218300" cy="1620040"/>
      </dsp:txXfrm>
    </dsp:sp>
    <dsp:sp modelId="{AF87EAFE-C19D-43EB-9874-23DDFBB6CB65}">
      <dsp:nvSpPr>
        <dsp:cNvPr id="0" name=""/>
        <dsp:cNvSpPr/>
      </dsp:nvSpPr>
      <dsp:spPr>
        <a:xfrm>
          <a:off x="224136" y="1621622"/>
          <a:ext cx="1774640" cy="162821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Gather &amp; Synthesize Data</a:t>
          </a:r>
        </a:p>
      </dsp:txBody>
      <dsp:txXfrm>
        <a:off x="271825" y="1669311"/>
        <a:ext cx="1679262" cy="1532836"/>
      </dsp:txXfrm>
    </dsp:sp>
    <dsp:sp modelId="{F64F08F1-6482-40A8-B306-B5D3CC2F443A}">
      <dsp:nvSpPr>
        <dsp:cNvPr id="0" name=""/>
        <dsp:cNvSpPr/>
      </dsp:nvSpPr>
      <dsp:spPr>
        <a:xfrm>
          <a:off x="224136" y="3500332"/>
          <a:ext cx="1774640" cy="162821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Develop Strategy Screen &amp; Strategic Vision</a:t>
          </a:r>
        </a:p>
      </dsp:txBody>
      <dsp:txXfrm>
        <a:off x="271825" y="3548021"/>
        <a:ext cx="1679262" cy="1532836"/>
      </dsp:txXfrm>
    </dsp:sp>
    <dsp:sp modelId="{5EAE0D2A-3DB2-408D-B2CB-010231BA2722}">
      <dsp:nvSpPr>
        <dsp:cNvPr id="0" name=""/>
        <dsp:cNvSpPr/>
      </dsp:nvSpPr>
      <dsp:spPr>
        <a:xfrm>
          <a:off x="2386979" y="0"/>
          <a:ext cx="2218300" cy="540013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OPPORTUNITIES FOR INPUT</a:t>
          </a:r>
        </a:p>
      </dsp:txBody>
      <dsp:txXfrm>
        <a:off x="2386979" y="0"/>
        <a:ext cx="2218300" cy="1620040"/>
      </dsp:txXfrm>
    </dsp:sp>
    <dsp:sp modelId="{4009C9E4-D22C-4EFC-B6CE-B6018D0601EC}">
      <dsp:nvSpPr>
        <dsp:cNvPr id="0" name=""/>
        <dsp:cNvSpPr/>
      </dsp:nvSpPr>
      <dsp:spPr>
        <a:xfrm>
          <a:off x="2608809" y="1620172"/>
          <a:ext cx="1774640" cy="78668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1600" kern="1200" dirty="0"/>
            <a:t>1. OPEN FORA</a:t>
          </a:r>
        </a:p>
      </dsp:txBody>
      <dsp:txXfrm>
        <a:off x="2631850" y="1643213"/>
        <a:ext cx="1728558" cy="740602"/>
      </dsp:txXfrm>
    </dsp:sp>
    <dsp:sp modelId="{EBF767A0-F576-4262-A2BB-A575EEB70234}">
      <dsp:nvSpPr>
        <dsp:cNvPr id="0" name=""/>
        <dsp:cNvSpPr/>
      </dsp:nvSpPr>
      <dsp:spPr>
        <a:xfrm>
          <a:off x="2608809" y="2527885"/>
          <a:ext cx="1774640" cy="78668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1600" kern="1200" dirty="0"/>
            <a:t>2. ONLINE SURVEY</a:t>
          </a:r>
        </a:p>
      </dsp:txBody>
      <dsp:txXfrm>
        <a:off x="2631850" y="2550926"/>
        <a:ext cx="1728558" cy="740602"/>
      </dsp:txXfrm>
    </dsp:sp>
    <dsp:sp modelId="{48FD61BE-B25D-4828-8257-F576C56B1815}">
      <dsp:nvSpPr>
        <dsp:cNvPr id="0" name=""/>
        <dsp:cNvSpPr/>
      </dsp:nvSpPr>
      <dsp:spPr>
        <a:xfrm>
          <a:off x="2608809" y="3435599"/>
          <a:ext cx="1774640" cy="78668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1600" kern="1200" dirty="0"/>
            <a:t>3. SMALL GROUP DISCUSSIONS</a:t>
          </a:r>
        </a:p>
      </dsp:txBody>
      <dsp:txXfrm>
        <a:off x="2631850" y="3458640"/>
        <a:ext cx="1728558" cy="740602"/>
      </dsp:txXfrm>
    </dsp:sp>
    <dsp:sp modelId="{03F3322A-ECAB-48F1-831E-C924FEF4F078}">
      <dsp:nvSpPr>
        <dsp:cNvPr id="0" name=""/>
        <dsp:cNvSpPr/>
      </dsp:nvSpPr>
      <dsp:spPr>
        <a:xfrm>
          <a:off x="2608809" y="4343312"/>
          <a:ext cx="1774640" cy="78668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1600" kern="1200" dirty="0"/>
            <a:t>4. OUTREACH to MARGINALIZED GROUPS</a:t>
          </a:r>
        </a:p>
      </dsp:txBody>
      <dsp:txXfrm>
        <a:off x="2631850" y="4366353"/>
        <a:ext cx="1728558" cy="74060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9778E6-6545-4C7C-A881-3BAD1E86B7E7}">
      <dsp:nvSpPr>
        <dsp:cNvPr id="0" name=""/>
        <dsp:cNvSpPr/>
      </dsp:nvSpPr>
      <dsp:spPr>
        <a:xfrm>
          <a:off x="2306" y="0"/>
          <a:ext cx="2218300" cy="540013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PHASE 1: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SPRING 2019</a:t>
          </a:r>
        </a:p>
      </dsp:txBody>
      <dsp:txXfrm>
        <a:off x="2306" y="0"/>
        <a:ext cx="2218300" cy="1620040"/>
      </dsp:txXfrm>
    </dsp:sp>
    <dsp:sp modelId="{AF87EAFE-C19D-43EB-9874-23DDFBB6CB65}">
      <dsp:nvSpPr>
        <dsp:cNvPr id="0" name=""/>
        <dsp:cNvSpPr/>
      </dsp:nvSpPr>
      <dsp:spPr>
        <a:xfrm>
          <a:off x="224136" y="1621622"/>
          <a:ext cx="1774640" cy="162821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Gather &amp; Synthesize Data</a:t>
          </a:r>
        </a:p>
      </dsp:txBody>
      <dsp:txXfrm>
        <a:off x="271825" y="1669311"/>
        <a:ext cx="1679262" cy="1532836"/>
      </dsp:txXfrm>
    </dsp:sp>
    <dsp:sp modelId="{F64F08F1-6482-40A8-B306-B5D3CC2F443A}">
      <dsp:nvSpPr>
        <dsp:cNvPr id="0" name=""/>
        <dsp:cNvSpPr/>
      </dsp:nvSpPr>
      <dsp:spPr>
        <a:xfrm>
          <a:off x="224136" y="3500332"/>
          <a:ext cx="1774640" cy="162821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Develop Strategy Screen &amp; Strategic Vision</a:t>
          </a:r>
        </a:p>
      </dsp:txBody>
      <dsp:txXfrm>
        <a:off x="271825" y="3548021"/>
        <a:ext cx="1679262" cy="1532836"/>
      </dsp:txXfrm>
    </dsp:sp>
    <dsp:sp modelId="{5EAE0D2A-3DB2-408D-B2CB-010231BA2722}">
      <dsp:nvSpPr>
        <dsp:cNvPr id="0" name=""/>
        <dsp:cNvSpPr/>
      </dsp:nvSpPr>
      <dsp:spPr>
        <a:xfrm>
          <a:off x="2386979" y="0"/>
          <a:ext cx="2218300" cy="540013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OPPORTUNITIES FOR INPUT</a:t>
          </a:r>
        </a:p>
      </dsp:txBody>
      <dsp:txXfrm>
        <a:off x="2386979" y="0"/>
        <a:ext cx="2218300" cy="1620040"/>
      </dsp:txXfrm>
    </dsp:sp>
    <dsp:sp modelId="{4009C9E4-D22C-4EFC-B6CE-B6018D0601EC}">
      <dsp:nvSpPr>
        <dsp:cNvPr id="0" name=""/>
        <dsp:cNvSpPr/>
      </dsp:nvSpPr>
      <dsp:spPr>
        <a:xfrm>
          <a:off x="2608809" y="1620172"/>
          <a:ext cx="1774640" cy="78668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1600" kern="1200" dirty="0"/>
            <a:t>1. OPEN FORA</a:t>
          </a:r>
        </a:p>
      </dsp:txBody>
      <dsp:txXfrm>
        <a:off x="2631850" y="1643213"/>
        <a:ext cx="1728558" cy="740602"/>
      </dsp:txXfrm>
    </dsp:sp>
    <dsp:sp modelId="{EBF767A0-F576-4262-A2BB-A575EEB70234}">
      <dsp:nvSpPr>
        <dsp:cNvPr id="0" name=""/>
        <dsp:cNvSpPr/>
      </dsp:nvSpPr>
      <dsp:spPr>
        <a:xfrm>
          <a:off x="2608809" y="2527885"/>
          <a:ext cx="1774640" cy="78668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1600" kern="1200" dirty="0"/>
            <a:t>2. ONLINE SURVEY</a:t>
          </a:r>
        </a:p>
      </dsp:txBody>
      <dsp:txXfrm>
        <a:off x="2631850" y="2550926"/>
        <a:ext cx="1728558" cy="740602"/>
      </dsp:txXfrm>
    </dsp:sp>
    <dsp:sp modelId="{48FD61BE-B25D-4828-8257-F576C56B1815}">
      <dsp:nvSpPr>
        <dsp:cNvPr id="0" name=""/>
        <dsp:cNvSpPr/>
      </dsp:nvSpPr>
      <dsp:spPr>
        <a:xfrm>
          <a:off x="2608809" y="3435599"/>
          <a:ext cx="1774640" cy="78668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1600" kern="1200" dirty="0"/>
            <a:t>3. SMALL GROUP DISCUSSIONS</a:t>
          </a:r>
        </a:p>
      </dsp:txBody>
      <dsp:txXfrm>
        <a:off x="2631850" y="3458640"/>
        <a:ext cx="1728558" cy="740602"/>
      </dsp:txXfrm>
    </dsp:sp>
    <dsp:sp modelId="{03F3322A-ECAB-48F1-831E-C924FEF4F078}">
      <dsp:nvSpPr>
        <dsp:cNvPr id="0" name=""/>
        <dsp:cNvSpPr/>
      </dsp:nvSpPr>
      <dsp:spPr>
        <a:xfrm>
          <a:off x="2608809" y="4343312"/>
          <a:ext cx="1774640" cy="78668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1600" kern="1200" dirty="0"/>
            <a:t>4. OUTREACH to MARGINALIZED GROUPS</a:t>
          </a:r>
        </a:p>
      </dsp:txBody>
      <dsp:txXfrm>
        <a:off x="2631850" y="4366353"/>
        <a:ext cx="1728558" cy="74060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9778E6-6545-4C7C-A881-3BAD1E86B7E7}">
      <dsp:nvSpPr>
        <dsp:cNvPr id="0" name=""/>
        <dsp:cNvSpPr/>
      </dsp:nvSpPr>
      <dsp:spPr>
        <a:xfrm>
          <a:off x="2306" y="0"/>
          <a:ext cx="2218300" cy="540013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PHASE 1: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SPRING 2019</a:t>
          </a:r>
        </a:p>
      </dsp:txBody>
      <dsp:txXfrm>
        <a:off x="2306" y="0"/>
        <a:ext cx="2218300" cy="1620040"/>
      </dsp:txXfrm>
    </dsp:sp>
    <dsp:sp modelId="{AF87EAFE-C19D-43EB-9874-23DDFBB6CB65}">
      <dsp:nvSpPr>
        <dsp:cNvPr id="0" name=""/>
        <dsp:cNvSpPr/>
      </dsp:nvSpPr>
      <dsp:spPr>
        <a:xfrm>
          <a:off x="224136" y="1621622"/>
          <a:ext cx="1774640" cy="162821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Gather &amp; Synthesize Data</a:t>
          </a:r>
        </a:p>
      </dsp:txBody>
      <dsp:txXfrm>
        <a:off x="271825" y="1669311"/>
        <a:ext cx="1679262" cy="1532836"/>
      </dsp:txXfrm>
    </dsp:sp>
    <dsp:sp modelId="{F64F08F1-6482-40A8-B306-B5D3CC2F443A}">
      <dsp:nvSpPr>
        <dsp:cNvPr id="0" name=""/>
        <dsp:cNvSpPr/>
      </dsp:nvSpPr>
      <dsp:spPr>
        <a:xfrm>
          <a:off x="224136" y="3500332"/>
          <a:ext cx="1774640" cy="162821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Develop Strategy Screen &amp; Strategic Vision</a:t>
          </a:r>
        </a:p>
      </dsp:txBody>
      <dsp:txXfrm>
        <a:off x="271825" y="3548021"/>
        <a:ext cx="1679262" cy="1532836"/>
      </dsp:txXfrm>
    </dsp:sp>
    <dsp:sp modelId="{5EAE0D2A-3DB2-408D-B2CB-010231BA2722}">
      <dsp:nvSpPr>
        <dsp:cNvPr id="0" name=""/>
        <dsp:cNvSpPr/>
      </dsp:nvSpPr>
      <dsp:spPr>
        <a:xfrm>
          <a:off x="2386979" y="0"/>
          <a:ext cx="2218300" cy="540013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OPPORTUNITIES FOR INPUT</a:t>
          </a:r>
        </a:p>
      </dsp:txBody>
      <dsp:txXfrm>
        <a:off x="2386979" y="0"/>
        <a:ext cx="2218300" cy="1620040"/>
      </dsp:txXfrm>
    </dsp:sp>
    <dsp:sp modelId="{4009C9E4-D22C-4EFC-B6CE-B6018D0601EC}">
      <dsp:nvSpPr>
        <dsp:cNvPr id="0" name=""/>
        <dsp:cNvSpPr/>
      </dsp:nvSpPr>
      <dsp:spPr>
        <a:xfrm>
          <a:off x="2608809" y="1620172"/>
          <a:ext cx="1774640" cy="78668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1600" kern="1200" dirty="0"/>
            <a:t>1. OPEN FORA</a:t>
          </a:r>
        </a:p>
      </dsp:txBody>
      <dsp:txXfrm>
        <a:off x="2631850" y="1643213"/>
        <a:ext cx="1728558" cy="740602"/>
      </dsp:txXfrm>
    </dsp:sp>
    <dsp:sp modelId="{EBF767A0-F576-4262-A2BB-A575EEB70234}">
      <dsp:nvSpPr>
        <dsp:cNvPr id="0" name=""/>
        <dsp:cNvSpPr/>
      </dsp:nvSpPr>
      <dsp:spPr>
        <a:xfrm>
          <a:off x="2608809" y="2527885"/>
          <a:ext cx="1774640" cy="78668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1600" kern="1200" dirty="0"/>
            <a:t>2. ONLINE SURVEY</a:t>
          </a:r>
        </a:p>
      </dsp:txBody>
      <dsp:txXfrm>
        <a:off x="2631850" y="2550926"/>
        <a:ext cx="1728558" cy="740602"/>
      </dsp:txXfrm>
    </dsp:sp>
    <dsp:sp modelId="{48FD61BE-B25D-4828-8257-F576C56B1815}">
      <dsp:nvSpPr>
        <dsp:cNvPr id="0" name=""/>
        <dsp:cNvSpPr/>
      </dsp:nvSpPr>
      <dsp:spPr>
        <a:xfrm>
          <a:off x="2608809" y="3435599"/>
          <a:ext cx="1774640" cy="78668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1600" kern="1200" dirty="0"/>
            <a:t>3. SMALL GROUP DISCUSSIONS</a:t>
          </a:r>
        </a:p>
      </dsp:txBody>
      <dsp:txXfrm>
        <a:off x="2631850" y="3458640"/>
        <a:ext cx="1728558" cy="740602"/>
      </dsp:txXfrm>
    </dsp:sp>
    <dsp:sp modelId="{03F3322A-ECAB-48F1-831E-C924FEF4F078}">
      <dsp:nvSpPr>
        <dsp:cNvPr id="0" name=""/>
        <dsp:cNvSpPr/>
      </dsp:nvSpPr>
      <dsp:spPr>
        <a:xfrm>
          <a:off x="2608809" y="4343312"/>
          <a:ext cx="1774640" cy="78668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1600" kern="1200" dirty="0"/>
            <a:t>4. OUTREACH to MARGINALIZED GROUPS</a:t>
          </a:r>
        </a:p>
      </dsp:txBody>
      <dsp:txXfrm>
        <a:off x="2631850" y="4366353"/>
        <a:ext cx="1728558" cy="74060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9778E6-6545-4C7C-A881-3BAD1E86B7E7}">
      <dsp:nvSpPr>
        <dsp:cNvPr id="0" name=""/>
        <dsp:cNvSpPr/>
      </dsp:nvSpPr>
      <dsp:spPr>
        <a:xfrm>
          <a:off x="2418" y="0"/>
          <a:ext cx="2326281" cy="540013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PHASE 1: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SPRING 2019</a:t>
          </a:r>
        </a:p>
      </dsp:txBody>
      <dsp:txXfrm>
        <a:off x="2418" y="0"/>
        <a:ext cx="2326281" cy="1620040"/>
      </dsp:txXfrm>
    </dsp:sp>
    <dsp:sp modelId="{AF87EAFE-C19D-43EB-9874-23DDFBB6CB65}">
      <dsp:nvSpPr>
        <dsp:cNvPr id="0" name=""/>
        <dsp:cNvSpPr/>
      </dsp:nvSpPr>
      <dsp:spPr>
        <a:xfrm>
          <a:off x="235046" y="1621622"/>
          <a:ext cx="1861025" cy="162821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Gather &amp; Synthesize Data</a:t>
          </a:r>
        </a:p>
      </dsp:txBody>
      <dsp:txXfrm>
        <a:off x="282735" y="1669311"/>
        <a:ext cx="1765647" cy="1532836"/>
      </dsp:txXfrm>
    </dsp:sp>
    <dsp:sp modelId="{F64F08F1-6482-40A8-B306-B5D3CC2F443A}">
      <dsp:nvSpPr>
        <dsp:cNvPr id="0" name=""/>
        <dsp:cNvSpPr/>
      </dsp:nvSpPr>
      <dsp:spPr>
        <a:xfrm>
          <a:off x="235046" y="3500332"/>
          <a:ext cx="1861025" cy="162821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Develop Strategy Screen &amp; Strategic Vision</a:t>
          </a:r>
        </a:p>
      </dsp:txBody>
      <dsp:txXfrm>
        <a:off x="282735" y="3548021"/>
        <a:ext cx="1765647" cy="1532836"/>
      </dsp:txXfrm>
    </dsp:sp>
    <dsp:sp modelId="{5EAE0D2A-3DB2-408D-B2CB-010231BA2722}">
      <dsp:nvSpPr>
        <dsp:cNvPr id="0" name=""/>
        <dsp:cNvSpPr/>
      </dsp:nvSpPr>
      <dsp:spPr>
        <a:xfrm>
          <a:off x="2503171" y="0"/>
          <a:ext cx="2326281" cy="540013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ADDITIONAL COMMITTEE WORK</a:t>
          </a:r>
        </a:p>
      </dsp:txBody>
      <dsp:txXfrm>
        <a:off x="2503171" y="0"/>
        <a:ext cx="2326281" cy="1620040"/>
      </dsp:txXfrm>
    </dsp:sp>
    <dsp:sp modelId="{36388AAE-C8B4-41BE-8923-B377EEB2C0F7}">
      <dsp:nvSpPr>
        <dsp:cNvPr id="0" name=""/>
        <dsp:cNvSpPr/>
      </dsp:nvSpPr>
      <dsp:spPr>
        <a:xfrm>
          <a:off x="2735799" y="1621622"/>
          <a:ext cx="1861025" cy="162821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Environmental Scan</a:t>
          </a:r>
          <a:endParaRPr lang="en-US" sz="2000" kern="1200" dirty="0"/>
        </a:p>
      </dsp:txBody>
      <dsp:txXfrm>
        <a:off x="2783488" y="1669311"/>
        <a:ext cx="1765647" cy="1532836"/>
      </dsp:txXfrm>
    </dsp:sp>
    <dsp:sp modelId="{A6CD8E01-30E7-46F7-8606-3B8BCFE4ACF0}">
      <dsp:nvSpPr>
        <dsp:cNvPr id="0" name=""/>
        <dsp:cNvSpPr/>
      </dsp:nvSpPr>
      <dsp:spPr>
        <a:xfrm>
          <a:off x="2735799" y="3500332"/>
          <a:ext cx="1861025" cy="162821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Current State Mapping</a:t>
          </a:r>
          <a:endParaRPr lang="en-US" sz="2000" kern="1200" dirty="0"/>
        </a:p>
      </dsp:txBody>
      <dsp:txXfrm>
        <a:off x="2783488" y="3548021"/>
        <a:ext cx="1765647" cy="153283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9778E6-6545-4C7C-A881-3BAD1E86B7E7}">
      <dsp:nvSpPr>
        <dsp:cNvPr id="0" name=""/>
        <dsp:cNvSpPr/>
      </dsp:nvSpPr>
      <dsp:spPr>
        <a:xfrm>
          <a:off x="2418" y="0"/>
          <a:ext cx="2326281" cy="540013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PHASE 1: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SPRING 2019</a:t>
          </a:r>
        </a:p>
      </dsp:txBody>
      <dsp:txXfrm>
        <a:off x="2418" y="0"/>
        <a:ext cx="2326281" cy="1620040"/>
      </dsp:txXfrm>
    </dsp:sp>
    <dsp:sp modelId="{AF87EAFE-C19D-43EB-9874-23DDFBB6CB65}">
      <dsp:nvSpPr>
        <dsp:cNvPr id="0" name=""/>
        <dsp:cNvSpPr/>
      </dsp:nvSpPr>
      <dsp:spPr>
        <a:xfrm>
          <a:off x="235046" y="1621622"/>
          <a:ext cx="1861025" cy="162821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Gather &amp; Synthesize Data</a:t>
          </a:r>
        </a:p>
      </dsp:txBody>
      <dsp:txXfrm>
        <a:off x="282735" y="1669311"/>
        <a:ext cx="1765647" cy="1532836"/>
      </dsp:txXfrm>
    </dsp:sp>
    <dsp:sp modelId="{F64F08F1-6482-40A8-B306-B5D3CC2F443A}">
      <dsp:nvSpPr>
        <dsp:cNvPr id="0" name=""/>
        <dsp:cNvSpPr/>
      </dsp:nvSpPr>
      <dsp:spPr>
        <a:xfrm>
          <a:off x="235046" y="3500332"/>
          <a:ext cx="1861025" cy="162821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Develop Strategy Screen &amp; Strategic Vision</a:t>
          </a:r>
        </a:p>
      </dsp:txBody>
      <dsp:txXfrm>
        <a:off x="282735" y="3548021"/>
        <a:ext cx="1765647" cy="1532836"/>
      </dsp:txXfrm>
    </dsp:sp>
    <dsp:sp modelId="{5EAE0D2A-3DB2-408D-B2CB-010231BA2722}">
      <dsp:nvSpPr>
        <dsp:cNvPr id="0" name=""/>
        <dsp:cNvSpPr/>
      </dsp:nvSpPr>
      <dsp:spPr>
        <a:xfrm>
          <a:off x="2503171" y="0"/>
          <a:ext cx="2326281" cy="540013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ADDITIONAL COMMITTEE WORK</a:t>
          </a:r>
        </a:p>
      </dsp:txBody>
      <dsp:txXfrm>
        <a:off x="2503171" y="0"/>
        <a:ext cx="2326281" cy="1620040"/>
      </dsp:txXfrm>
    </dsp:sp>
    <dsp:sp modelId="{36388AAE-C8B4-41BE-8923-B377EEB2C0F7}">
      <dsp:nvSpPr>
        <dsp:cNvPr id="0" name=""/>
        <dsp:cNvSpPr/>
      </dsp:nvSpPr>
      <dsp:spPr>
        <a:xfrm>
          <a:off x="2735799" y="1621622"/>
          <a:ext cx="1861025" cy="162821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Environmental Scan</a:t>
          </a:r>
          <a:endParaRPr lang="en-US" sz="2000" kern="1200" dirty="0"/>
        </a:p>
      </dsp:txBody>
      <dsp:txXfrm>
        <a:off x="2783488" y="1669311"/>
        <a:ext cx="1765647" cy="1532836"/>
      </dsp:txXfrm>
    </dsp:sp>
    <dsp:sp modelId="{A6CD8E01-30E7-46F7-8606-3B8BCFE4ACF0}">
      <dsp:nvSpPr>
        <dsp:cNvPr id="0" name=""/>
        <dsp:cNvSpPr/>
      </dsp:nvSpPr>
      <dsp:spPr>
        <a:xfrm>
          <a:off x="2735799" y="3500332"/>
          <a:ext cx="1861025" cy="162821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Current State Mapping</a:t>
          </a:r>
          <a:endParaRPr lang="en-US" sz="2000" kern="1200" dirty="0"/>
        </a:p>
      </dsp:txBody>
      <dsp:txXfrm>
        <a:off x="2783488" y="3548021"/>
        <a:ext cx="1765647" cy="15328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C8129B-B61E-4636-96DF-8A64F6877780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F3CA0E-E26D-427A-B4EE-28B9CCF38C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79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Acknowledge committee members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97780-298C-40D3-BB92-9F07F2C2064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239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8B807BB-CE5C-40FF-8987-F93646E02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197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8F0198B-C01B-436F-894D-14509246B3B5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8B807BB-CE5C-40FF-8987-F93646E02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11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8F0198B-C01B-436F-894D-14509246B3B5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8B807BB-CE5C-40FF-8987-F93646E02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359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2" descr="https://attachments.office.net/owa/feitm@seattleu.edu/service.svc/s/GetAttachmentThumbnail?id=AAMkADEyNTI5ZmI2LTg1ZGQtNGNhYS1iMTY1LWRiYjk0MGNkZWIzMwBGAAAAAADFS9p%2B8wo7ToxDSfxIkslnBwCaYLBzo8oaQKUaEXNjuoE6AAGVnWhGAACaYLBzo8oaQKUaEXNjuoE6AAKNLu32AAABEgAQAJQPjU7UWAZEjbF3UFQvJfs%3D&amp;thumbnailType=2&amp;owa=outlook.office.com&amp;scriptVer=2019040804.06&amp;X-OWA-CANARY=B_1rxIbYLk-Pcxbq1WMCJICCpYG6wtYYGhnGt7_D9T3vPUDJ28Ct_gDtznJL0HbMCXpM4zuIwiE.&amp;token=eyJhbGciOiJSUzI1NiIsImtpZCI6IjA2MDBGOUY2NzQ2MjA3MzdFNzM0MDRFMjg3QzQ1QTgxOENCN0NFQjgiLCJ4NXQiOiJCZ0Q1OW5SaUJ6Zm5OQVRpaDhSYWdZeTN6cmciLCJ0eXAiOiJKV1QifQ.eyJ2ZXIiOiJFeGNoYW5nZS5DYWxsYmFjay5WMSIsImFwcGN0eHNlbmRlciI6Ik93YURvd25sb2FkQGJjMTBlMDUyLWIwMWMtNDg0OS05OTY3LWVlN2VjNzRmYzlkOCIsImFwcGN0eCI6IntcIm1zZXhjaHByb3RcIjpcIm93YVwiLFwicHJpbWFyeXNpZFwiOlwiUy0xLTUtMjEtNjcxMzc2NjA2LTExMDQyMjA2MDQtNDEwNzA2NzI4Ny04MzY5MTBcIixcInB1aWRcIjpcIjExNTM5NzcwMjUxMjg0Nzc4NDlcIixcIm9pZFwiOlwiNWRhNWFhMjItMGQzMC00YWVlLTg3ZDYtMmU2OTQ3ZjEzNTk1XCIsXCJzY29wZVwiOlwiT3dhRG93bmxvYWRcIn0iLCJuYmYiOjE1NTU0NTM0MTEsImV4cCI6MTU1NTQ1NDAxMSwiaXNzIjoiMDAwMDAwMDItMDAwMC0wZmYxLWNlMDAtMDAwMDAwMDAwMDAwQGJjMTBlMDUyLWIwMWMtNDg0OS05OTY3LWVlN2VjNzRmYzlkOCIsImF1ZCI6IjAwMDAwMDAyLTAwMDAtMGZmMS1jZTAwLTAwMDAwMDAwMDAwMC9hdHRhY2htZW50cy5vZmZpY2UubmV0QGJjMTBlMDUyLWIwMWMtNDg0OS05OTY3LWVlN2VjNzRmYzlkOCJ9.fjaVDjsb7mE-ExAkEd64SsWMg734iP9I-CQw5rcXsb1pIGtzaqTfr62HObaUGsYMLIkzMnJbhN9-Dlu-W6VQvHLX59jyozv4sSKRIlSlwEZ9Mh0B4LkmIyNePh-Lwfk9GzAnaNqiSpdyoSuUXRyrEAVBsf4SdSbmXebiBm8s91JCUW6czuk8kFnFCl80cjgRdt8Zqm_TkU0SDlcfG2z_MyqwO76TvkG2UVq9Oow2plxwqJMWmuchQIuroN2Q96jplaLw2gCzjyHsFOBRA4vMG1tkw1NdEMLcd-t0V5jOkWnBS39v9fspQBNPQKHuPoEYXwCOmJ3X_qJb5ss7aT122A&amp;animation=true">
            <a:extLst>
              <a:ext uri="{FF2B5EF4-FFF2-40B4-BE49-F238E27FC236}">
                <a16:creationId xmlns:a16="http://schemas.microsoft.com/office/drawing/2014/main" id="{CFD1D9D9-2A3C-4705-A264-06AF2BE52D5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7914" y="6278392"/>
            <a:ext cx="1569400" cy="521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1164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894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2" descr="https://attachments.office.net/owa/feitm@seattleu.edu/service.svc/s/GetAttachmentThumbnail?id=AAMkADEyNTI5ZmI2LTg1ZGQtNGNhYS1iMTY1LWRiYjk0MGNkZWIzMwBGAAAAAADFS9p%2B8wo7ToxDSfxIkslnBwCaYLBzo8oaQKUaEXNjuoE6AAGVnWhGAACaYLBzo8oaQKUaEXNjuoE6AAKNLu32AAABEgAQAJQPjU7UWAZEjbF3UFQvJfs%3D&amp;thumbnailType=2&amp;owa=outlook.office.com&amp;scriptVer=2019040804.06&amp;X-OWA-CANARY=B_1rxIbYLk-Pcxbq1WMCJICCpYG6wtYYGhnGt7_D9T3vPUDJ28Ct_gDtznJL0HbMCXpM4zuIwiE.&amp;token=eyJhbGciOiJSUzI1NiIsImtpZCI6IjA2MDBGOUY2NzQ2MjA3MzdFNzM0MDRFMjg3QzQ1QTgxOENCN0NFQjgiLCJ4NXQiOiJCZ0Q1OW5SaUJ6Zm5OQVRpaDhSYWdZeTN6cmciLCJ0eXAiOiJKV1QifQ.eyJ2ZXIiOiJFeGNoYW5nZS5DYWxsYmFjay5WMSIsImFwcGN0eHNlbmRlciI6Ik93YURvd25sb2FkQGJjMTBlMDUyLWIwMWMtNDg0OS05OTY3LWVlN2VjNzRmYzlkOCIsImFwcGN0eCI6IntcIm1zZXhjaHByb3RcIjpcIm93YVwiLFwicHJpbWFyeXNpZFwiOlwiUy0xLTUtMjEtNjcxMzc2NjA2LTExMDQyMjA2MDQtNDEwNzA2NzI4Ny04MzY5MTBcIixcInB1aWRcIjpcIjExNTM5NzcwMjUxMjg0Nzc4NDlcIixcIm9pZFwiOlwiNWRhNWFhMjItMGQzMC00YWVlLTg3ZDYtMmU2OTQ3ZjEzNTk1XCIsXCJzY29wZVwiOlwiT3dhRG93bmxvYWRcIn0iLCJuYmYiOjE1NTU0NTM0MTEsImV4cCI6MTU1NTQ1NDAxMSwiaXNzIjoiMDAwMDAwMDItMDAwMC0wZmYxLWNlMDAtMDAwMDAwMDAwMDAwQGJjMTBlMDUyLWIwMWMtNDg0OS05OTY3LWVlN2VjNzRmYzlkOCIsImF1ZCI6IjAwMDAwMDAyLTAwMDAtMGZmMS1jZTAwLTAwMDAwMDAwMDAwMC9hdHRhY2htZW50cy5vZmZpY2UubmV0QGJjMTBlMDUyLWIwMWMtNDg0OS05OTY3LWVlN2VjNzRmYzlkOCJ9.fjaVDjsb7mE-ExAkEd64SsWMg734iP9I-CQw5rcXsb1pIGtzaqTfr62HObaUGsYMLIkzMnJbhN9-Dlu-W6VQvHLX59jyozv4sSKRIlSlwEZ9Mh0B4LkmIyNePh-Lwfk9GzAnaNqiSpdyoSuUXRyrEAVBsf4SdSbmXebiBm8s91JCUW6czuk8kFnFCl80cjgRdt8Zqm_TkU0SDlcfG2z_MyqwO76TvkG2UVq9Oow2plxwqJMWmuchQIuroN2Q96jplaLw2gCzjyHsFOBRA4vMG1tkw1NdEMLcd-t0V5jOkWnBS39v9fspQBNPQKHuPoEYXwCOmJ3X_qJb5ss7aT122A&amp;animation=true">
            <a:extLst>
              <a:ext uri="{FF2B5EF4-FFF2-40B4-BE49-F238E27FC236}">
                <a16:creationId xmlns:a16="http://schemas.microsoft.com/office/drawing/2014/main" id="{EE3E7975-DAEA-4D34-AB3A-DC417A7122F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7914" y="6278392"/>
            <a:ext cx="1569400" cy="521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70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8F0198B-C01B-436F-894D-14509246B3B5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8B807BB-CE5C-40FF-8987-F93646E02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45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447552" y="9177659"/>
            <a:ext cx="956057" cy="4571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050" name="Picture 2" descr="https://attachments.office.net/owa/feitm@seattleu.edu/service.svc/s/GetAttachmentThumbnail?id=AAMkADEyNTI5ZmI2LTg1ZGQtNGNhYS1iMTY1LWRiYjk0MGNkZWIzMwBGAAAAAADFS9p%2B8wo7ToxDSfxIkslnBwCaYLBzo8oaQKUaEXNjuoE6AAGVnWhGAACaYLBzo8oaQKUaEXNjuoE6AAKNLu32AAABEgAQAJQPjU7UWAZEjbF3UFQvJfs%3D&amp;thumbnailType=2&amp;owa=outlook.office.com&amp;scriptVer=2019040804.06&amp;X-OWA-CANARY=B_1rxIbYLk-Pcxbq1WMCJICCpYG6wtYYGhnGt7_D9T3vPUDJ28Ct_gDtznJL0HbMCXpM4zuIwiE.&amp;token=eyJhbGciOiJSUzI1NiIsImtpZCI6IjA2MDBGOUY2NzQ2MjA3MzdFNzM0MDRFMjg3QzQ1QTgxOENCN0NFQjgiLCJ4NXQiOiJCZ0Q1OW5SaUJ6Zm5OQVRpaDhSYWdZeTN6cmciLCJ0eXAiOiJKV1QifQ.eyJ2ZXIiOiJFeGNoYW5nZS5DYWxsYmFjay5WMSIsImFwcGN0eHNlbmRlciI6Ik93YURvd25sb2FkQGJjMTBlMDUyLWIwMWMtNDg0OS05OTY3LWVlN2VjNzRmYzlkOCIsImFwcGN0eCI6IntcIm1zZXhjaHByb3RcIjpcIm93YVwiLFwicHJpbWFyeXNpZFwiOlwiUy0xLTUtMjEtNjcxMzc2NjA2LTExMDQyMjA2MDQtNDEwNzA2NzI4Ny04MzY5MTBcIixcInB1aWRcIjpcIjExNTM5NzcwMjUxMjg0Nzc4NDlcIixcIm9pZFwiOlwiNWRhNWFhMjItMGQzMC00YWVlLTg3ZDYtMmU2OTQ3ZjEzNTk1XCIsXCJzY29wZVwiOlwiT3dhRG93bmxvYWRcIn0iLCJuYmYiOjE1NTU0NTM0MTEsImV4cCI6MTU1NTQ1NDAxMSwiaXNzIjoiMDAwMDAwMDItMDAwMC0wZmYxLWNlMDAtMDAwMDAwMDAwMDAwQGJjMTBlMDUyLWIwMWMtNDg0OS05OTY3LWVlN2VjNzRmYzlkOCIsImF1ZCI6IjAwMDAwMDAyLTAwMDAtMGZmMS1jZTAwLTAwMDAwMDAwMDAwMC9hdHRhY2htZW50cy5vZmZpY2UubmV0QGJjMTBlMDUyLWIwMWMtNDg0OS05OTY3LWVlN2VjNzRmYzlkOCJ9.fjaVDjsb7mE-ExAkEd64SsWMg734iP9I-CQw5rcXsb1pIGtzaqTfr62HObaUGsYMLIkzMnJbhN9-Dlu-W6VQvHLX59jyozv4sSKRIlSlwEZ9Mh0B4LkmIyNePh-Lwfk9GzAnaNqiSpdyoSuUXRyrEAVBsf4SdSbmXebiBm8s91JCUW6czuk8kFnFCl80cjgRdt8Zqm_TkU0SDlcfG2z_MyqwO76TvkG2UVq9Oow2plxwqJMWmuchQIuroN2Q96jplaLw2gCzjyHsFOBRA4vMG1tkw1NdEMLcd-t0V5jOkWnBS39v9fspQBNPQKHuPoEYXwCOmJ3X_qJb5ss7aT122A&amp;animation=true">
            <a:extLst>
              <a:ext uri="{FF2B5EF4-FFF2-40B4-BE49-F238E27FC236}">
                <a16:creationId xmlns:a16="http://schemas.microsoft.com/office/drawing/2014/main" id="{99D19ED7-4A09-4658-ABD6-0DF7E53F9D3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3582" y="6130326"/>
            <a:ext cx="1780574" cy="59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7629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8F0198B-C01B-436F-894D-14509246B3B5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8B807BB-CE5C-40FF-8987-F93646E02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726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8F0198B-C01B-436F-894D-14509246B3B5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8B807BB-CE5C-40FF-8987-F93646E02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693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8F0198B-C01B-436F-894D-14509246B3B5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8B807BB-CE5C-40FF-8987-F93646E02E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846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82614" y="9154187"/>
            <a:ext cx="1016971" cy="457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508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feitm@seattleu.edu" TargetMode="External"/><Relationship Id="rId2" Type="http://schemas.openxmlformats.org/officeDocument/2006/relationships/hyperlink" Target="mailto:bullon@seattleu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eattleu.edu/artsci/faculty-and-staff-resources/strategic-plannin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ttachments.office.net/owa/feitm@seattleu.edu/service.svc/s/GetAttachmentThumbnail?id=AAMkADEyNTI5ZmI2LTg1ZGQtNGNhYS1iMTY1LWRiYjk0MGNkZWIzMwBGAAAAAADFS9p%2B8wo7ToxDSfxIkslnBwCaYLBzo8oaQKUaEXNjuoE6AAGVnWhGAACaYLBzo8oaQKUaEXNjuoE6AAKNLu32AAABEgAQAJQPjU7UWAZEjbF3UFQvJfs%3D&amp;thumbnailType=2&amp;owa=outlook.office.com&amp;scriptVer=2019040804.06&amp;X-OWA-CANARY=B_1rxIbYLk-Pcxbq1WMCJICCpYG6wtYYGhnGt7_D9T3vPUDJ28Ct_gDtznJL0HbMCXpM4zuIwiE.&amp;token=eyJhbGciOiJSUzI1NiIsImtpZCI6IjA2MDBGOUY2NzQ2MjA3MzdFNzM0MDRFMjg3QzQ1QTgxOENCN0NFQjgiLCJ4NXQiOiJCZ0Q1OW5SaUJ6Zm5OQVRpaDhSYWdZeTN6cmciLCJ0eXAiOiJKV1QifQ.eyJ2ZXIiOiJFeGNoYW5nZS5DYWxsYmFjay5WMSIsImFwcGN0eHNlbmRlciI6Ik93YURvd25sb2FkQGJjMTBlMDUyLWIwMWMtNDg0OS05OTY3LWVlN2VjNzRmYzlkOCIsImFwcGN0eCI6IntcIm1zZXhjaHByb3RcIjpcIm93YVwiLFwicHJpbWFyeXNpZFwiOlwiUy0xLTUtMjEtNjcxMzc2NjA2LTExMDQyMjA2MDQtNDEwNzA2NzI4Ny04MzY5MTBcIixcInB1aWRcIjpcIjExNTM5NzcwMjUxMjg0Nzc4NDlcIixcIm9pZFwiOlwiNWRhNWFhMjItMGQzMC00YWVlLTg3ZDYtMmU2OTQ3ZjEzNTk1XCIsXCJzY29wZVwiOlwiT3dhRG93bmxvYWRcIn0iLCJuYmYiOjE1NTU0NTM0MTEsImV4cCI6MTU1NTQ1NDAxMSwiaXNzIjoiMDAwMDAwMDItMDAwMC0wZmYxLWNlMDAtMDAwMDAwMDAwMDAwQGJjMTBlMDUyLWIwMWMtNDg0OS05OTY3LWVlN2VjNzRmYzlkOCIsImF1ZCI6IjAwMDAwMDAyLTAwMDAtMGZmMS1jZTAwLTAwMDAwMDAwMDAwMC9hdHRhY2htZW50cy5vZmZpY2UubmV0QGJjMTBlMDUyLWIwMWMtNDg0OS05OTY3LWVlN2VjNzRmYzlkOCJ9.fjaVDjsb7mE-ExAkEd64SsWMg734iP9I-CQw5rcXsb1pIGtzaqTfr62HObaUGsYMLIkzMnJbhN9-Dlu-W6VQvHLX59jyozv4sSKRIlSlwEZ9Mh0B4LkmIyNePh-Lwfk9GzAnaNqiSpdyoSuUXRyrEAVBsf4SdSbmXebiBm8s91JCUW6czuk8kFnFCl80cjgRdt8Zqm_TkU0SDlcfG2z_MyqwO76TvkG2UVq9Oow2plxwqJMWmuchQIuroN2Q96jplaLw2gCzjyHsFOBRA4vMG1tkw1NdEMLcd-t0V5jOkWnBS39v9fspQBNPQKHuPoEYXwCOmJ3X_qJb5ss7aT122A&amp;animation=true">
            <a:extLst>
              <a:ext uri="{FF2B5EF4-FFF2-40B4-BE49-F238E27FC236}">
                <a16:creationId xmlns:a16="http://schemas.microsoft.com/office/drawing/2014/main" id="{064D0D2D-2277-45FC-A127-25CCD08690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2469" y="2008352"/>
            <a:ext cx="4279061" cy="1420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0E07C6B-3DDF-4E86-9F09-E05D737E2B23}"/>
              </a:ext>
            </a:extLst>
          </p:cNvPr>
          <p:cNvSpPr txBox="1"/>
          <p:nvPr/>
        </p:nvSpPr>
        <p:spPr>
          <a:xfrm>
            <a:off x="-1" y="3584275"/>
            <a:ext cx="914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ALL-COLLEGE MEETING: SPRING UPDATE</a:t>
            </a:r>
            <a:endParaRPr lang="en-US" sz="2400" dirty="0"/>
          </a:p>
          <a:p>
            <a:pPr algn="ctr"/>
            <a:r>
              <a:rPr lang="en-US" dirty="0"/>
              <a:t>APRIL 18, 2019</a:t>
            </a:r>
          </a:p>
        </p:txBody>
      </p:sp>
    </p:spTree>
    <p:extLst>
      <p:ext uri="{BB962C8B-B14F-4D97-AF65-F5344CB8AC3E}">
        <p14:creationId xmlns:p14="http://schemas.microsoft.com/office/powerpoint/2010/main" val="1922218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3632C-BD14-4EC9-BD2E-0377091BB7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9411" y="2349883"/>
            <a:ext cx="4867424" cy="3494325"/>
          </a:xfrm>
        </p:spPr>
        <p:txBody>
          <a:bodyPr>
            <a:normAutofit fontScale="77500" lnSpcReduction="20000"/>
          </a:bodyPr>
          <a:lstStyle/>
          <a:p>
            <a:pPr fontAlgn="base">
              <a:lnSpc>
                <a:spcPct val="120000"/>
              </a:lnSpc>
            </a:pPr>
            <a:r>
              <a:rPr lang="en-US" dirty="0"/>
              <a:t>How well are we living up to our mission and values?</a:t>
            </a:r>
          </a:p>
          <a:p>
            <a:pPr fontAlgn="base">
              <a:lnSpc>
                <a:spcPct val="120000"/>
              </a:lnSpc>
            </a:pPr>
            <a:r>
              <a:rPr lang="en-US" dirty="0"/>
              <a:t>What are our strengths as a college?</a:t>
            </a:r>
          </a:p>
          <a:p>
            <a:pPr fontAlgn="base">
              <a:lnSpc>
                <a:spcPct val="120000"/>
              </a:lnSpc>
            </a:pPr>
            <a:r>
              <a:rPr lang="en-US" dirty="0"/>
              <a:t>What are our biggest opportunities for the future?</a:t>
            </a:r>
          </a:p>
          <a:p>
            <a:pPr fontAlgn="base">
              <a:lnSpc>
                <a:spcPct val="120000"/>
              </a:lnSpc>
            </a:pPr>
            <a:r>
              <a:rPr lang="en-US" dirty="0"/>
              <a:t>What other input do you have for our strategy screen or 5 year vision?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5E69FF4-F9C0-4D8A-AEC6-47E217E80069}"/>
              </a:ext>
            </a:extLst>
          </p:cNvPr>
          <p:cNvGraphicFramePr/>
          <p:nvPr/>
        </p:nvGraphicFramePr>
        <p:xfrm>
          <a:off x="706287" y="733246"/>
          <a:ext cx="2338838" cy="5400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1796E69D-0F0A-4515-9E8E-324C2BBCC4AC}"/>
              </a:ext>
            </a:extLst>
          </p:cNvPr>
          <p:cNvSpPr txBox="1">
            <a:spLocks/>
          </p:cNvSpPr>
          <p:nvPr/>
        </p:nvSpPr>
        <p:spPr>
          <a:xfrm>
            <a:off x="3269411" y="733247"/>
            <a:ext cx="4977441" cy="11088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200" b="1" dirty="0">
              <a:latin typeface="+mn-lt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D9B23ED-29A8-44BB-A804-A14937DBEDE0}"/>
              </a:ext>
            </a:extLst>
          </p:cNvPr>
          <p:cNvSpPr/>
          <p:nvPr/>
        </p:nvSpPr>
        <p:spPr>
          <a:xfrm>
            <a:off x="3269411" y="1364188"/>
            <a:ext cx="46421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800" b="1" dirty="0"/>
              <a:t>PREVIEW OF GUIDING QUESTIONS</a:t>
            </a:r>
          </a:p>
        </p:txBody>
      </p:sp>
    </p:spTree>
    <p:extLst>
      <p:ext uri="{BB962C8B-B14F-4D97-AF65-F5344CB8AC3E}">
        <p14:creationId xmlns:p14="http://schemas.microsoft.com/office/powerpoint/2010/main" val="3346711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5E69FF4-F9C0-4D8A-AEC6-47E217E800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9004667"/>
              </p:ext>
            </p:extLst>
          </p:nvPr>
        </p:nvGraphicFramePr>
        <p:xfrm>
          <a:off x="706287" y="733246"/>
          <a:ext cx="4607586" cy="5400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D2EAB54-173C-4A1B-B6AF-E50AF9F44F3E}"/>
              </a:ext>
            </a:extLst>
          </p:cNvPr>
          <p:cNvSpPr/>
          <p:nvPr/>
        </p:nvSpPr>
        <p:spPr>
          <a:xfrm>
            <a:off x="5779698" y="733246"/>
            <a:ext cx="2769079" cy="5400136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b="1" dirty="0"/>
              <a:t>1. OPEN FORA </a:t>
            </a:r>
          </a:p>
          <a:p>
            <a:endParaRPr lang="en-US" b="1" dirty="0"/>
          </a:p>
          <a:p>
            <a:r>
              <a:rPr lang="en-US" dirty="0"/>
              <a:t>FACULTY AND STAFF</a:t>
            </a:r>
            <a:r>
              <a:rPr lang="en-US" b="1" dirty="0"/>
              <a:t> </a:t>
            </a:r>
          </a:p>
          <a:p>
            <a:endParaRPr lang="en-US" b="1" dirty="0"/>
          </a:p>
          <a:p>
            <a:pPr algn="ctr">
              <a:lnSpc>
                <a:spcPct val="120000"/>
              </a:lnSpc>
            </a:pPr>
            <a:r>
              <a:rPr lang="en-US" b="1" dirty="0"/>
              <a:t>MONDAY, APRIL 29 </a:t>
            </a:r>
          </a:p>
          <a:p>
            <a:pPr algn="ctr">
              <a:lnSpc>
                <a:spcPct val="120000"/>
              </a:lnSpc>
            </a:pPr>
            <a:r>
              <a:rPr lang="en-US" dirty="0"/>
              <a:t>3:35 to</a:t>
            </a:r>
            <a:r>
              <a:rPr lang="en-US"/>
              <a:t> 5:00</a:t>
            </a:r>
            <a:endParaRPr lang="en-US" dirty="0"/>
          </a:p>
          <a:p>
            <a:pPr algn="ctr">
              <a:lnSpc>
                <a:spcPct val="120000"/>
              </a:lnSpc>
            </a:pPr>
            <a:r>
              <a:rPr lang="en-US" dirty="0"/>
              <a:t>ENGR 307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 algn="ctr">
              <a:lnSpc>
                <a:spcPct val="120000"/>
              </a:lnSpc>
            </a:pPr>
            <a:r>
              <a:rPr lang="en-US" b="1" dirty="0"/>
              <a:t>THURSDAY, MAY 2</a:t>
            </a:r>
          </a:p>
          <a:p>
            <a:pPr algn="ctr">
              <a:lnSpc>
                <a:spcPct val="120000"/>
              </a:lnSpc>
            </a:pPr>
            <a:r>
              <a:rPr lang="en-US" dirty="0"/>
              <a:t>12:00 to 1:30</a:t>
            </a:r>
          </a:p>
          <a:p>
            <a:pPr algn="ctr">
              <a:lnSpc>
                <a:spcPct val="120000"/>
              </a:lnSpc>
            </a:pPr>
            <a:r>
              <a:rPr lang="en-US" dirty="0"/>
              <a:t>SCTN 210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STUDENTS</a:t>
            </a:r>
          </a:p>
          <a:p>
            <a:endParaRPr lang="en-US" b="1" dirty="0"/>
          </a:p>
          <a:p>
            <a:pPr algn="ctr"/>
            <a:r>
              <a:rPr lang="en-US" dirty="0"/>
              <a:t>Date TBD</a:t>
            </a:r>
          </a:p>
        </p:txBody>
      </p:sp>
    </p:spTree>
    <p:extLst>
      <p:ext uri="{BB962C8B-B14F-4D97-AF65-F5344CB8AC3E}">
        <p14:creationId xmlns:p14="http://schemas.microsoft.com/office/powerpoint/2010/main" val="900093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5E69FF4-F9C0-4D8A-AEC6-47E217E80069}"/>
              </a:ext>
            </a:extLst>
          </p:cNvPr>
          <p:cNvGraphicFramePr/>
          <p:nvPr/>
        </p:nvGraphicFramePr>
        <p:xfrm>
          <a:off x="706287" y="733246"/>
          <a:ext cx="4607586" cy="5400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D2EAB54-173C-4A1B-B6AF-E50AF9F44F3E}"/>
              </a:ext>
            </a:extLst>
          </p:cNvPr>
          <p:cNvSpPr/>
          <p:nvPr/>
        </p:nvSpPr>
        <p:spPr>
          <a:xfrm>
            <a:off x="5779698" y="733246"/>
            <a:ext cx="2769079" cy="5400136"/>
          </a:xfrm>
          <a:prstGeom prst="round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b="1" dirty="0"/>
              <a:t>2. ONLINE SURVEY</a:t>
            </a:r>
            <a:endParaRPr lang="en-US" dirty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 be launched in early May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Open to all faculty, staff, and students in the College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Please complete the survey in addition to any other fora or discussions you join  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304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5E69FF4-F9C0-4D8A-AEC6-47E217E80069}"/>
              </a:ext>
            </a:extLst>
          </p:cNvPr>
          <p:cNvGraphicFramePr/>
          <p:nvPr/>
        </p:nvGraphicFramePr>
        <p:xfrm>
          <a:off x="706287" y="733246"/>
          <a:ext cx="4607586" cy="5400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D2EAB54-173C-4A1B-B6AF-E50AF9F44F3E}"/>
              </a:ext>
            </a:extLst>
          </p:cNvPr>
          <p:cNvSpPr/>
          <p:nvPr/>
        </p:nvSpPr>
        <p:spPr>
          <a:xfrm>
            <a:off x="5779698" y="733246"/>
            <a:ext cx="2769079" cy="5400136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b="1" dirty="0"/>
              <a:t>3. SMALL GROUP DISCUSSIONS:   </a:t>
            </a:r>
            <a:endParaRPr lang="en-US" dirty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Facilitated small group discussions with CAS departments, committees and affinity groups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Committee will provide guidelines and discussion questions (INPUT KIT) for the conversations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Groups asked to send back feedback by early June</a:t>
            </a:r>
          </a:p>
        </p:txBody>
      </p:sp>
    </p:spTree>
    <p:extLst>
      <p:ext uri="{BB962C8B-B14F-4D97-AF65-F5344CB8AC3E}">
        <p14:creationId xmlns:p14="http://schemas.microsoft.com/office/powerpoint/2010/main" val="25541741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5E69FF4-F9C0-4D8A-AEC6-47E217E80069}"/>
              </a:ext>
            </a:extLst>
          </p:cNvPr>
          <p:cNvGraphicFramePr/>
          <p:nvPr/>
        </p:nvGraphicFramePr>
        <p:xfrm>
          <a:off x="706287" y="733246"/>
          <a:ext cx="4607586" cy="5400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D2EAB54-173C-4A1B-B6AF-E50AF9F44F3E}"/>
              </a:ext>
            </a:extLst>
          </p:cNvPr>
          <p:cNvSpPr/>
          <p:nvPr/>
        </p:nvSpPr>
        <p:spPr>
          <a:xfrm>
            <a:off x="5779698" y="733246"/>
            <a:ext cx="2769079" cy="5400136"/>
          </a:xfrm>
          <a:prstGeom prst="round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b="1" dirty="0"/>
              <a:t>4. MARGINALIZED COMMUNITIES </a:t>
            </a:r>
            <a:endParaRPr lang="en-US" dirty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Committee will do outreach to and seek input from marginalized communities in the College </a:t>
            </a:r>
          </a:p>
        </p:txBody>
      </p:sp>
    </p:spTree>
    <p:extLst>
      <p:ext uri="{BB962C8B-B14F-4D97-AF65-F5344CB8AC3E}">
        <p14:creationId xmlns:p14="http://schemas.microsoft.com/office/powerpoint/2010/main" val="31724296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8FF3C-DB6C-4383-9F0D-A729D5FEF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FORCES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DD7643-C52F-4D40-92EF-E798AC110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>
              <a:lnSpc>
                <a:spcPct val="120000"/>
              </a:lnSpc>
              <a:spcBef>
                <a:spcPts val="600"/>
              </a:spcBef>
            </a:pPr>
            <a:r>
              <a:rPr lang="en-US" sz="3100" b="1" dirty="0"/>
              <a:t>Survey task force</a:t>
            </a:r>
            <a:r>
              <a:rPr lang="en-US" sz="3100" dirty="0"/>
              <a:t>: </a:t>
            </a:r>
            <a:r>
              <a:rPr lang="en-US" sz="3000" dirty="0"/>
              <a:t>Kevin Ward, </a:t>
            </a:r>
            <a:r>
              <a:rPr lang="en-US" sz="3000" dirty="0" err="1"/>
              <a:t>Tasmia</a:t>
            </a:r>
            <a:r>
              <a:rPr lang="en-US" sz="3000" dirty="0"/>
              <a:t> </a:t>
            </a:r>
            <a:r>
              <a:rPr lang="en-US" sz="3000" dirty="0" err="1"/>
              <a:t>Moosani</a:t>
            </a:r>
            <a:r>
              <a:rPr lang="en-US" sz="3000" dirty="0"/>
              <a:t>, Ali </a:t>
            </a:r>
            <a:r>
              <a:rPr lang="en-US" sz="3000" dirty="0" err="1"/>
              <a:t>Mian</a:t>
            </a:r>
            <a:endParaRPr lang="en-US" sz="3000" dirty="0"/>
          </a:p>
          <a:p>
            <a:pPr fontAlgn="base">
              <a:lnSpc>
                <a:spcPct val="120000"/>
              </a:lnSpc>
              <a:spcBef>
                <a:spcPts val="600"/>
              </a:spcBef>
            </a:pPr>
            <a:endParaRPr lang="en-US" sz="3000" dirty="0"/>
          </a:p>
          <a:p>
            <a:pPr fontAlgn="base">
              <a:lnSpc>
                <a:spcPct val="120000"/>
              </a:lnSpc>
              <a:spcBef>
                <a:spcPts val="600"/>
              </a:spcBef>
            </a:pPr>
            <a:r>
              <a:rPr lang="en-US" sz="3000" b="1" dirty="0"/>
              <a:t>Large open fora task force</a:t>
            </a:r>
            <a:r>
              <a:rPr lang="en-US" sz="3000" dirty="0"/>
              <a:t>: Maureen Emerson </a:t>
            </a:r>
            <a:r>
              <a:rPr lang="en-US" sz="3000" dirty="0" err="1"/>
              <a:t>Feit</a:t>
            </a:r>
            <a:r>
              <a:rPr lang="en-US" sz="3000" dirty="0"/>
              <a:t>, María </a:t>
            </a:r>
            <a:r>
              <a:rPr lang="en-US" sz="3000" dirty="0" err="1"/>
              <a:t>Bullón</a:t>
            </a:r>
            <a:r>
              <a:rPr lang="en-US" sz="3000" dirty="0"/>
              <a:t>-Fernández, Alec Downing</a:t>
            </a:r>
          </a:p>
          <a:p>
            <a:pPr fontAlgn="base">
              <a:lnSpc>
                <a:spcPct val="120000"/>
              </a:lnSpc>
              <a:spcBef>
                <a:spcPts val="600"/>
              </a:spcBef>
            </a:pPr>
            <a:endParaRPr lang="en-US" sz="3000" b="1" i="1" dirty="0"/>
          </a:p>
          <a:p>
            <a:pPr fontAlgn="base">
              <a:lnSpc>
                <a:spcPct val="120000"/>
              </a:lnSpc>
              <a:spcBef>
                <a:spcPts val="600"/>
              </a:spcBef>
            </a:pPr>
            <a:r>
              <a:rPr lang="en-US" sz="3000" b="1" dirty="0"/>
              <a:t>Self-facilitation task force</a:t>
            </a:r>
            <a:r>
              <a:rPr lang="en-US" sz="3000" dirty="0"/>
              <a:t>: Hannah Tracy, Lindsay </a:t>
            </a:r>
            <a:r>
              <a:rPr lang="en-US" sz="3000" dirty="0" err="1"/>
              <a:t>Ohab</a:t>
            </a:r>
            <a:r>
              <a:rPr lang="en-US" sz="3000" dirty="0"/>
              <a:t> </a:t>
            </a:r>
          </a:p>
          <a:p>
            <a:pPr fontAlgn="base">
              <a:lnSpc>
                <a:spcPct val="120000"/>
              </a:lnSpc>
              <a:spcBef>
                <a:spcPts val="600"/>
              </a:spcBef>
            </a:pPr>
            <a:endParaRPr lang="en-US" sz="3000" b="1" i="1" dirty="0"/>
          </a:p>
          <a:p>
            <a:pPr fontAlgn="base">
              <a:lnSpc>
                <a:spcPct val="120000"/>
              </a:lnSpc>
              <a:spcBef>
                <a:spcPts val="600"/>
              </a:spcBef>
            </a:pPr>
            <a:r>
              <a:rPr lang="en-US" sz="3000" b="1" dirty="0"/>
              <a:t>Targeted outreach to marginalized groups task force</a:t>
            </a:r>
            <a:r>
              <a:rPr lang="en-US" sz="3000" dirty="0"/>
              <a:t>: Lucas Sharma, SJ, Samantha </a:t>
            </a:r>
            <a:r>
              <a:rPr lang="en-US" sz="3000" dirty="0" err="1"/>
              <a:t>Drennon</a:t>
            </a:r>
            <a:r>
              <a:rPr lang="en-US" sz="3000" dirty="0"/>
              <a:t>, Sonia Barrios Tinoco (Joseph </a:t>
            </a:r>
            <a:r>
              <a:rPr lang="en-US" sz="3000" dirty="0" err="1"/>
              <a:t>DeFillippis</a:t>
            </a:r>
            <a:r>
              <a:rPr lang="en-US" sz="3000" dirty="0"/>
              <a:t> currently on SQ sabbatical)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075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5E69FF4-F9C0-4D8A-AEC6-47E217E800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98626209"/>
              </p:ext>
            </p:extLst>
          </p:nvPr>
        </p:nvGraphicFramePr>
        <p:xfrm>
          <a:off x="568264" y="802257"/>
          <a:ext cx="4831871" cy="5400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F3CE6BBD-D877-43BD-B6E9-6AB2F4402D7B}"/>
              </a:ext>
            </a:extLst>
          </p:cNvPr>
          <p:cNvSpPr/>
          <p:nvPr/>
        </p:nvSpPr>
        <p:spPr>
          <a:xfrm>
            <a:off x="5865962" y="88713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What are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8711504D-17BF-47C4-81D0-5C962A88772A}"/>
              </a:ext>
            </a:extLst>
          </p:cNvPr>
          <p:cNvSpPr/>
          <p:nvPr/>
        </p:nvSpPr>
        <p:spPr>
          <a:xfrm>
            <a:off x="5779698" y="733246"/>
            <a:ext cx="2796038" cy="5400136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b="1" dirty="0"/>
              <a:t>ENVIRONMENTAL SCAN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dirty="0">
                <a:ea typeface="Times New Roman" panose="02020603050405020304" pitchFamily="18" charset="0"/>
              </a:rPr>
              <a:t>What are prospective students looking for in choosing a university?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dirty="0">
                <a:ea typeface="Times New Roman" panose="02020603050405020304" pitchFamily="18" charset="0"/>
              </a:rPr>
              <a:t>Why do students choose SU/CAS?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dirty="0">
                <a:ea typeface="Times New Roman" panose="02020603050405020304" pitchFamily="18" charset="0"/>
              </a:rPr>
              <a:t>In what ways are CAS applicant trends shifting?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dirty="0">
                <a:ea typeface="Times New Roman" panose="02020603050405020304" pitchFamily="18" charset="0"/>
              </a:rPr>
              <a:t>What are perceptions of A&amp;S vs. STEM among prospective students?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dirty="0">
                <a:ea typeface="Times New Roman" panose="02020603050405020304" pitchFamily="18" charset="0"/>
              </a:rPr>
              <a:t>What is driving some schools to go out of business?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dirty="0">
                <a:ea typeface="Times New Roman" panose="02020603050405020304" pitchFamily="18" charset="0"/>
              </a:rPr>
              <a:t>What can we learn from experiments in online learning?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dirty="0">
                <a:ea typeface="Times New Roman" panose="02020603050405020304" pitchFamily="18" charset="0"/>
              </a:rPr>
              <a:t>What trends in Seattle are relevant? Cost of living?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4292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5E69FF4-F9C0-4D8A-AEC6-47E217E80069}"/>
              </a:ext>
            </a:extLst>
          </p:cNvPr>
          <p:cNvGraphicFramePr/>
          <p:nvPr/>
        </p:nvGraphicFramePr>
        <p:xfrm>
          <a:off x="568264" y="802257"/>
          <a:ext cx="4831871" cy="5400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F3CE6BBD-D877-43BD-B6E9-6AB2F4402D7B}"/>
              </a:ext>
            </a:extLst>
          </p:cNvPr>
          <p:cNvSpPr/>
          <p:nvPr/>
        </p:nvSpPr>
        <p:spPr>
          <a:xfrm>
            <a:off x="5865962" y="88713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What are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8711504D-17BF-47C4-81D0-5C962A88772A}"/>
              </a:ext>
            </a:extLst>
          </p:cNvPr>
          <p:cNvSpPr/>
          <p:nvPr/>
        </p:nvSpPr>
        <p:spPr>
          <a:xfrm>
            <a:off x="5779698" y="733246"/>
            <a:ext cx="2769079" cy="5400136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b="1" dirty="0"/>
              <a:t>CURRENT STATE MAPPING</a:t>
            </a:r>
          </a:p>
          <a:p>
            <a:endParaRPr lang="en-US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Document the current state of CAS’s operating model to provide clarity to the SPC and ensure there is an aligned starting point from which to build possible future alternatives.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2647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E8FF1-9A90-4F77-9DEC-9A18B7744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7B39E-4BF3-4E54-B838-4CE6B461A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Committee looks forward to engaging with you</a:t>
            </a:r>
          </a:p>
          <a:p>
            <a:endParaRPr lang="en-US" dirty="0"/>
          </a:p>
          <a:p>
            <a:r>
              <a:rPr lang="en-US" dirty="0"/>
              <a:t>Feel free to reach out to us with questions or suggestions: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Mar</a:t>
            </a:r>
            <a:r>
              <a:rPr lang="es-ES" dirty="0"/>
              <a:t>í</a:t>
            </a:r>
            <a:r>
              <a:rPr lang="en-US" dirty="0"/>
              <a:t>a </a:t>
            </a:r>
            <a:r>
              <a:rPr lang="en-US" dirty="0" err="1"/>
              <a:t>Bullón</a:t>
            </a:r>
            <a:r>
              <a:rPr lang="en-US" dirty="0"/>
              <a:t>-Fernández </a:t>
            </a:r>
            <a:r>
              <a:rPr lang="en-US" dirty="0">
                <a:hlinkClick r:id="rId2"/>
              </a:rPr>
              <a:t>bullon@seattleu.edu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Maureen Emerson </a:t>
            </a:r>
            <a:r>
              <a:rPr lang="en-US" dirty="0" err="1"/>
              <a:t>Feit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feitm@seattleu.edu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37269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041EB-BA98-4520-890C-F12394A03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4619" y="1207698"/>
            <a:ext cx="4727276" cy="474497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b="1" dirty="0"/>
              <a:t>Committee</a:t>
            </a:r>
            <a:r>
              <a:rPr lang="en-US" sz="2600" dirty="0"/>
              <a:t> that is representative and includes faculty (tenure and non-tenure), staff and students.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600" b="1" dirty="0"/>
          </a:p>
          <a:p>
            <a:pPr marL="0" indent="0">
              <a:spcBef>
                <a:spcPts val="1200"/>
              </a:spcBef>
              <a:buNone/>
            </a:pPr>
            <a:r>
              <a:rPr lang="en-US" sz="2600" b="1" dirty="0"/>
              <a:t>Planning process </a:t>
            </a:r>
            <a:r>
              <a:rPr lang="en-US" sz="2600" dirty="0"/>
              <a:t>that:</a:t>
            </a:r>
          </a:p>
          <a:p>
            <a:r>
              <a:rPr lang="en-US" sz="2600" dirty="0"/>
              <a:t>honors our mission and values</a:t>
            </a:r>
          </a:p>
          <a:p>
            <a:r>
              <a:rPr lang="en-US" sz="2600" dirty="0"/>
              <a:t>builds on our shared governance principles</a:t>
            </a:r>
          </a:p>
          <a:p>
            <a:r>
              <a:rPr lang="en-US" sz="2600" dirty="0"/>
              <a:t>aligns with our work on intersectionality 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061AFE-3CD1-4FF4-B9D5-3AEDB032E778}"/>
              </a:ext>
            </a:extLst>
          </p:cNvPr>
          <p:cNvSpPr/>
          <p:nvPr/>
        </p:nvSpPr>
        <p:spPr>
          <a:xfrm>
            <a:off x="5709754" y="1218472"/>
            <a:ext cx="2863970" cy="3862596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2000" b="1" dirty="0"/>
              <a:t>NOMINATIONS </a:t>
            </a:r>
            <a:r>
              <a:rPr lang="en-US" sz="2000" dirty="0"/>
              <a:t>from: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Executive Committee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Faculty Staff Senate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Graduate student committee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Leadership Committee on Intersectionality and Justice 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Undergraduate student committee 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27CDF6E-44AF-47E2-AA45-337B5AAEF4AD}"/>
              </a:ext>
            </a:extLst>
          </p:cNvPr>
          <p:cNvSpPr txBox="1">
            <a:spLocks/>
          </p:cNvSpPr>
          <p:nvPr/>
        </p:nvSpPr>
        <p:spPr>
          <a:xfrm>
            <a:off x="1138687" y="379563"/>
            <a:ext cx="8082951" cy="422693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00" dirty="0"/>
              <a:t>GUIDING PRINCIPLES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5600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D863C23-A6F0-4E2B-AECE-778A2C7ACDD7}"/>
              </a:ext>
            </a:extLst>
          </p:cNvPr>
          <p:cNvSpPr/>
          <p:nvPr/>
        </p:nvSpPr>
        <p:spPr>
          <a:xfrm>
            <a:off x="793631" y="448574"/>
            <a:ext cx="345056" cy="35368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268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1D854-D450-4C8F-AAC4-220B25C25DA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138688" y="379563"/>
            <a:ext cx="7806904" cy="422693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en-US" sz="3600" dirty="0"/>
              <a:t>COMMITTEE MEMBERS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5600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0FA488C-BA4A-4666-ABCD-B52BB63D5135}"/>
              </a:ext>
            </a:extLst>
          </p:cNvPr>
          <p:cNvSpPr/>
          <p:nvPr/>
        </p:nvSpPr>
        <p:spPr>
          <a:xfrm>
            <a:off x="698739" y="1173191"/>
            <a:ext cx="8100203" cy="4537495"/>
          </a:xfrm>
          <a:prstGeom prst="rect">
            <a:avLst/>
          </a:prstGeom>
        </p:spPr>
        <p:txBody>
          <a:bodyPr wrap="square" numCol="2">
            <a:noAutofit/>
          </a:bodyPr>
          <a:lstStyle/>
          <a:p>
            <a:r>
              <a:rPr lang="en-US" sz="1600" b="1" dirty="0"/>
              <a:t>Alec Downing</a:t>
            </a:r>
          </a:p>
          <a:p>
            <a:r>
              <a:rPr lang="en-US" sz="1200" dirty="0"/>
              <a:t>Undergraduate Student             </a:t>
            </a:r>
          </a:p>
          <a:p>
            <a:endParaRPr lang="en-US" sz="800" b="1" dirty="0"/>
          </a:p>
          <a:p>
            <a:r>
              <a:rPr lang="en-US" sz="1600" b="1" dirty="0"/>
              <a:t>Ali Mian</a:t>
            </a:r>
          </a:p>
          <a:p>
            <a:r>
              <a:rPr lang="en-US" sz="1200" dirty="0"/>
              <a:t>Assistant Professor, Theology and Religious Studies</a:t>
            </a:r>
          </a:p>
          <a:p>
            <a:endParaRPr lang="en-US" sz="800" b="1" dirty="0"/>
          </a:p>
          <a:p>
            <a:r>
              <a:rPr lang="en-US" sz="1600" b="1" dirty="0"/>
              <a:t>Hannah Tracy</a:t>
            </a:r>
          </a:p>
          <a:p>
            <a:r>
              <a:rPr lang="en-US" sz="1200" dirty="0"/>
              <a:t>Senior Instructor, English           </a:t>
            </a:r>
          </a:p>
          <a:p>
            <a:endParaRPr lang="en-US" sz="900" b="1" dirty="0"/>
          </a:p>
          <a:p>
            <a:r>
              <a:rPr lang="en-US" sz="1600" b="1" dirty="0"/>
              <a:t>Joseph </a:t>
            </a:r>
            <a:r>
              <a:rPr lang="en-US" sz="1600" b="1" dirty="0" err="1"/>
              <a:t>DeFilippis</a:t>
            </a:r>
            <a:endParaRPr lang="en-US" sz="1600" b="1" dirty="0"/>
          </a:p>
          <a:p>
            <a:r>
              <a:rPr lang="en-US" sz="1200" dirty="0"/>
              <a:t>Assistant Professor, Anthropology, Sociology and Social Work</a:t>
            </a:r>
          </a:p>
          <a:p>
            <a:endParaRPr lang="en-US" sz="800" b="1" dirty="0"/>
          </a:p>
          <a:p>
            <a:r>
              <a:rPr lang="en-US" sz="1600" b="1" dirty="0"/>
              <a:t>Kevin Ward</a:t>
            </a:r>
          </a:p>
          <a:p>
            <a:r>
              <a:rPr lang="en-US" sz="1200" dirty="0"/>
              <a:t>Associate Professor, Institute of Public Service             </a:t>
            </a:r>
          </a:p>
          <a:p>
            <a:endParaRPr lang="en-US" sz="800" b="1" dirty="0"/>
          </a:p>
          <a:p>
            <a:r>
              <a:rPr lang="en-US" sz="1600" b="1" dirty="0"/>
              <a:t>Lindsay Ohab</a:t>
            </a:r>
          </a:p>
          <a:p>
            <a:r>
              <a:rPr lang="en-US" sz="1200" dirty="0"/>
              <a:t>Program Coordinator, Institute of Public Service</a:t>
            </a:r>
          </a:p>
          <a:p>
            <a:endParaRPr lang="en-US" sz="800" b="1" dirty="0"/>
          </a:p>
          <a:p>
            <a:r>
              <a:rPr lang="en-US" sz="1600" b="1" dirty="0"/>
              <a:t>Lucas Sharma, SJ </a:t>
            </a:r>
          </a:p>
          <a:p>
            <a:r>
              <a:rPr lang="en-US" sz="1200" dirty="0"/>
              <a:t>Lecturer, ASSW, Institute for Catholic Thought and Culture  </a:t>
            </a:r>
          </a:p>
          <a:p>
            <a:endParaRPr lang="en-US" sz="800" b="1" dirty="0"/>
          </a:p>
          <a:p>
            <a:r>
              <a:rPr lang="en-US" sz="1600" b="1" dirty="0"/>
              <a:t>Maureen Emerson Feit, Co-Chair</a:t>
            </a:r>
          </a:p>
          <a:p>
            <a:r>
              <a:rPr lang="en-US" sz="1200" dirty="0"/>
              <a:t>Director &amp; Senior Instructor,  Nonprofit Leadership</a:t>
            </a:r>
          </a:p>
          <a:p>
            <a:r>
              <a:rPr lang="en-US" sz="1600" b="1" dirty="0"/>
              <a:t>María </a:t>
            </a:r>
            <a:r>
              <a:rPr lang="en-US" sz="1600" b="1" dirty="0" err="1"/>
              <a:t>Bullón</a:t>
            </a:r>
            <a:r>
              <a:rPr lang="en-US" sz="1600" b="1" dirty="0"/>
              <a:t>-Fernández, Co-Chair</a:t>
            </a:r>
          </a:p>
          <a:p>
            <a:r>
              <a:rPr lang="en-US" sz="1200" dirty="0"/>
              <a:t>Professor, English                 </a:t>
            </a:r>
          </a:p>
          <a:p>
            <a:endParaRPr lang="en-US" sz="800" b="1" dirty="0"/>
          </a:p>
          <a:p>
            <a:r>
              <a:rPr lang="en-US" sz="1600" b="1" dirty="0"/>
              <a:t>Samantha </a:t>
            </a:r>
            <a:r>
              <a:rPr lang="en-US" sz="1600" b="1" dirty="0" err="1"/>
              <a:t>Drennon</a:t>
            </a:r>
            <a:endParaRPr lang="en-US" sz="1600" b="1" dirty="0"/>
          </a:p>
          <a:p>
            <a:r>
              <a:rPr lang="en-US" sz="1200" dirty="0"/>
              <a:t>Graduate Student </a:t>
            </a:r>
          </a:p>
          <a:p>
            <a:r>
              <a:rPr lang="en-US" sz="1200" dirty="0"/>
              <a:t>Executive Coordinator, Office of Diversity and Inclusion</a:t>
            </a:r>
          </a:p>
          <a:p>
            <a:endParaRPr lang="es-ES" sz="800" b="1" dirty="0"/>
          </a:p>
          <a:p>
            <a:r>
              <a:rPr lang="es-ES" sz="1600" b="1" dirty="0"/>
              <a:t>Sonia Barrios Tinoco</a:t>
            </a:r>
          </a:p>
          <a:p>
            <a:r>
              <a:rPr lang="en-US" sz="1200" dirty="0"/>
              <a:t>Associate Professor &amp; Chair, Modern Languages and Culture  </a:t>
            </a:r>
          </a:p>
          <a:p>
            <a:endParaRPr lang="en-US" sz="800" b="1" dirty="0"/>
          </a:p>
          <a:p>
            <a:r>
              <a:rPr lang="en-US" sz="1600" b="1" dirty="0" err="1"/>
              <a:t>Tasmia</a:t>
            </a:r>
            <a:r>
              <a:rPr lang="en-US" sz="1600" b="1" dirty="0"/>
              <a:t> </a:t>
            </a:r>
            <a:r>
              <a:rPr lang="en-US" sz="1600" b="1" dirty="0" err="1"/>
              <a:t>Moosani</a:t>
            </a:r>
            <a:endParaRPr lang="en-US" sz="1600" b="1" dirty="0"/>
          </a:p>
          <a:p>
            <a:r>
              <a:rPr lang="en-US" sz="1200" dirty="0"/>
              <a:t>Academic Advisor, Arts &amp; Sciences Advising Center</a:t>
            </a:r>
          </a:p>
          <a:p>
            <a:endParaRPr lang="es-ES" sz="800" b="1" dirty="0"/>
          </a:p>
          <a:p>
            <a:r>
              <a:rPr lang="es-ES" sz="1600" b="1" dirty="0"/>
              <a:t>Sonora </a:t>
            </a:r>
            <a:r>
              <a:rPr lang="es-ES" sz="1600" b="1" dirty="0" err="1"/>
              <a:t>Jha</a:t>
            </a:r>
            <a:r>
              <a:rPr lang="es-ES" sz="1600" b="1" dirty="0"/>
              <a:t>, </a:t>
            </a:r>
            <a:r>
              <a:rPr lang="es-ES" sz="1600" b="1" dirty="0" err="1"/>
              <a:t>Dean’s</a:t>
            </a:r>
            <a:r>
              <a:rPr lang="es-ES" sz="1600" b="1" dirty="0"/>
              <a:t> Liaison  </a:t>
            </a:r>
          </a:p>
          <a:p>
            <a:r>
              <a:rPr lang="en-US" sz="1200" dirty="0"/>
              <a:t>Professor, Communication</a:t>
            </a:r>
          </a:p>
          <a:p>
            <a:r>
              <a:rPr lang="en-US" sz="1200" dirty="0"/>
              <a:t>Associate Dean for Academic Community, College of Arts &amp; Sciences</a:t>
            </a:r>
          </a:p>
          <a:p>
            <a:endParaRPr lang="en-US" sz="800" b="1" dirty="0"/>
          </a:p>
          <a:p>
            <a:r>
              <a:rPr lang="en-US" sz="1600" b="1" dirty="0"/>
              <a:t>Kate Reynolds</a:t>
            </a:r>
          </a:p>
          <a:p>
            <a:r>
              <a:rPr lang="en-US" sz="1200" dirty="0"/>
              <a:t>Administrative Support,</a:t>
            </a:r>
            <a:r>
              <a:rPr lang="en-US" sz="1200" b="1" dirty="0"/>
              <a:t> </a:t>
            </a:r>
            <a:r>
              <a:rPr lang="en-US" sz="1200" dirty="0"/>
              <a:t>Administrative Assistant, College of Arts &amp; Sciences </a:t>
            </a:r>
          </a:p>
          <a:p>
            <a:r>
              <a:rPr lang="en-US" sz="1200" dirty="0"/>
              <a:t>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16D9310-9893-48B5-95F8-5DCC4A1BF4B6}"/>
              </a:ext>
            </a:extLst>
          </p:cNvPr>
          <p:cNvSpPr/>
          <p:nvPr/>
        </p:nvSpPr>
        <p:spPr>
          <a:xfrm>
            <a:off x="793632" y="457200"/>
            <a:ext cx="345056" cy="35368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237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F8F0D-26F5-4724-B191-900D26408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676" y="238635"/>
            <a:ext cx="7445674" cy="773561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n-lt"/>
              </a:rPr>
              <a:t>UPDATES ON TIMELINE: </a:t>
            </a:r>
            <a:r>
              <a:rPr lang="en-US" sz="3600" b="1" dirty="0">
                <a:latin typeface="+mn-lt"/>
              </a:rPr>
              <a:t>FALL 2018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BA561B-3732-41B8-8F05-8A011359C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53331"/>
            <a:ext cx="7886700" cy="4351338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en-US" dirty="0"/>
              <a:t>Gathered input from you on how to design our process during the CAS Convocation</a:t>
            </a:r>
          </a:p>
          <a:p>
            <a:pPr fontAlgn="base"/>
            <a:r>
              <a:rPr lang="en-US" dirty="0"/>
              <a:t>Launched webpage for College of Arts &amp; Sciences Strategic Planning: </a:t>
            </a:r>
            <a:r>
              <a:rPr lang="en-US" dirty="0">
                <a:hlinkClick r:id="rId2" tooltip="Protected by Outlook: https://www.seattleu.edu/artsci/faculty-and-staff-resources/strategic-planning/. Click or tap to follow the link."/>
              </a:rPr>
              <a:t>https://www.seattleu.edu/artsci/faculty-and-staff-resources/strategic-planning/</a:t>
            </a:r>
            <a:r>
              <a:rPr lang="en-US" dirty="0"/>
              <a:t>   </a:t>
            </a:r>
          </a:p>
          <a:p>
            <a:pPr fontAlgn="base"/>
            <a:r>
              <a:rPr lang="en-US" dirty="0"/>
              <a:t>Reviewed the University's strategic planning timeline and decided to: </a:t>
            </a:r>
          </a:p>
          <a:p>
            <a:pPr lvl="1" fontAlgn="base">
              <a:buFont typeface="Courier New" panose="02070309020205020404" pitchFamily="49" charset="0"/>
              <a:buChar char="o"/>
            </a:pPr>
            <a:r>
              <a:rPr lang="en-US" dirty="0"/>
              <a:t>slow down our process so that we do not finalize our plan before the University Committee finishes its own;</a:t>
            </a:r>
          </a:p>
          <a:p>
            <a:pPr lvl="1" fontAlgn="base">
              <a:buFont typeface="Courier New" panose="02070309020205020404" pitchFamily="49" charset="0"/>
              <a:buChar char="o"/>
            </a:pPr>
            <a:r>
              <a:rPr lang="en-US" dirty="0"/>
              <a:t>coordinate and communicate closely with the University Committee;</a:t>
            </a:r>
          </a:p>
          <a:p>
            <a:pPr lvl="1" fontAlgn="base">
              <a:buFont typeface="Courier New" panose="02070309020205020404" pitchFamily="49" charset="0"/>
              <a:buChar char="o"/>
            </a:pPr>
            <a:r>
              <a:rPr lang="en-US" dirty="0"/>
              <a:t>work with a consultant who will help us bring an equity lens to the process</a:t>
            </a:r>
          </a:p>
          <a:p>
            <a:pPr fontAlgn="base"/>
            <a:r>
              <a:rPr lang="en-US" dirty="0"/>
              <a:t>Sent feedback from A&amp;S Convocation to University Strategic Planning Committee</a:t>
            </a:r>
          </a:p>
          <a:p>
            <a:pPr fontAlgn="base"/>
            <a:endParaRPr lang="en-US" dirty="0"/>
          </a:p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E537B39-0352-47F2-92E7-07C8849644EB}"/>
              </a:ext>
            </a:extLst>
          </p:cNvPr>
          <p:cNvSpPr/>
          <p:nvPr/>
        </p:nvSpPr>
        <p:spPr>
          <a:xfrm>
            <a:off x="724620" y="448574"/>
            <a:ext cx="345056" cy="35368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57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F8F0D-26F5-4724-B191-900D26408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302" y="254233"/>
            <a:ext cx="7445675" cy="780937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n-lt"/>
              </a:rPr>
              <a:t>UPDATES ON TIMELINE: </a:t>
            </a:r>
            <a:r>
              <a:rPr lang="en-US" sz="3600" b="1" dirty="0">
                <a:latin typeface="+mn-lt"/>
              </a:rPr>
              <a:t>WINTER 2019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BA561B-3732-41B8-8F05-8A011359C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53331"/>
            <a:ext cx="7886700" cy="4351338"/>
          </a:xfrm>
        </p:spPr>
        <p:txBody>
          <a:bodyPr>
            <a:normAutofit/>
          </a:bodyPr>
          <a:lstStyle/>
          <a:p>
            <a:pPr fontAlgn="base"/>
            <a:r>
              <a:rPr lang="en-US" dirty="0"/>
              <a:t>Held a one-day design workshop in February </a:t>
            </a:r>
          </a:p>
          <a:p>
            <a:pPr lvl="1" fontAlgn="base"/>
            <a:r>
              <a:rPr lang="en-US" dirty="0"/>
              <a:t>Resulted in Strategic Planning process that is organized, engaging, transparent and centers equity throughout the process</a:t>
            </a:r>
          </a:p>
          <a:p>
            <a:r>
              <a:rPr lang="en-US" dirty="0"/>
              <a:t>Coordinated with University Strategic Planning Committee</a:t>
            </a:r>
          </a:p>
          <a:p>
            <a:pPr lvl="1"/>
            <a:r>
              <a:rPr lang="en-US" dirty="0"/>
              <a:t>Members of University Committee invited to last hour of February design workshop </a:t>
            </a:r>
          </a:p>
          <a:p>
            <a:pPr lvl="1"/>
            <a:r>
              <a:rPr lang="en-US" dirty="0"/>
              <a:t>Co-chairs met with co-chairs of University Strategic Planning Committee to share timelines and processes</a:t>
            </a:r>
          </a:p>
          <a:p>
            <a:pPr fontAlgn="base"/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02C37DC-5B10-4CDC-AF08-992BE9605D19}"/>
              </a:ext>
            </a:extLst>
          </p:cNvPr>
          <p:cNvSpPr/>
          <p:nvPr/>
        </p:nvSpPr>
        <p:spPr>
          <a:xfrm>
            <a:off x="724620" y="448575"/>
            <a:ext cx="345056" cy="35368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332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041D2-57ED-4298-ABF4-5497A4BAA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677" y="389598"/>
            <a:ext cx="7445672" cy="471636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COLLEGE OF ARTS &amp; SCIENCES STRATEGIC PLANNING PROCESS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E628980-ADDE-478C-ACC3-2EED5048EB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30911247"/>
              </p:ext>
            </p:extLst>
          </p:nvPr>
        </p:nvGraphicFramePr>
        <p:xfrm>
          <a:off x="628649" y="1500996"/>
          <a:ext cx="7886699" cy="40947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1113895C-18E7-4BEE-A7E9-7EC69CC5A721}"/>
              </a:ext>
            </a:extLst>
          </p:cNvPr>
          <p:cNvSpPr/>
          <p:nvPr/>
        </p:nvSpPr>
        <p:spPr>
          <a:xfrm>
            <a:off x="724620" y="448575"/>
            <a:ext cx="345056" cy="35368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293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962E1-49B3-472D-848C-2022729E0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50502"/>
            <a:ext cx="7886700" cy="4826461"/>
          </a:xfrm>
        </p:spPr>
        <p:txBody>
          <a:bodyPr>
            <a:normAutofit/>
          </a:bodyPr>
          <a:lstStyle/>
          <a:p>
            <a:pPr lvl="0"/>
            <a:r>
              <a:rPr lang="en-US" sz="2400" b="1" dirty="0"/>
              <a:t>Strategy Screen:</a:t>
            </a:r>
            <a:r>
              <a:rPr lang="en-US" sz="2400" dirty="0"/>
              <a:t> Establishes criteria for ongoing decision-making inside and outside of the strategic planning process.</a:t>
            </a:r>
          </a:p>
          <a:p>
            <a:pPr lvl="0"/>
            <a:endParaRPr lang="en-US" sz="2400" b="1" dirty="0"/>
          </a:p>
          <a:p>
            <a:pPr lvl="0"/>
            <a:r>
              <a:rPr lang="en-US" sz="2400" b="1" dirty="0"/>
              <a:t>Strategic Vision:</a:t>
            </a:r>
            <a:r>
              <a:rPr lang="en-US" sz="2400" dirty="0"/>
              <a:t> Aligns with the Strategy Screen and shows the specific future state we want to build over the next 5 years. </a:t>
            </a:r>
          </a:p>
          <a:p>
            <a:pPr lvl="0"/>
            <a:endParaRPr lang="en-US" sz="2400" b="1" dirty="0"/>
          </a:p>
          <a:p>
            <a:pPr lvl="0"/>
            <a:r>
              <a:rPr lang="en-US" sz="2400" b="1" dirty="0"/>
              <a:t>Strategic Initiatives:</a:t>
            </a:r>
            <a:r>
              <a:rPr lang="en-US" sz="2400" dirty="0"/>
              <a:t> Prioritizes actions needed to achieve vision. Developed through an analysis of current state. For each initiative we will have clear success metrics and accountability.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46DDF8D-B76F-4BAE-A81C-B9E81C29676E}"/>
              </a:ext>
            </a:extLst>
          </p:cNvPr>
          <p:cNvSpPr txBox="1">
            <a:spLocks/>
          </p:cNvSpPr>
          <p:nvPr/>
        </p:nvSpPr>
        <p:spPr>
          <a:xfrm>
            <a:off x="1069675" y="355937"/>
            <a:ext cx="7445675" cy="7809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latin typeface="+mn-lt"/>
              </a:rPr>
              <a:t>KEY TERMS</a:t>
            </a:r>
            <a:endParaRPr lang="en-US" sz="3600" b="1" dirty="0">
              <a:latin typeface="+mn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FF64680-8DE4-44B4-AD8E-A5B21043B200}"/>
              </a:ext>
            </a:extLst>
          </p:cNvPr>
          <p:cNvSpPr/>
          <p:nvPr/>
        </p:nvSpPr>
        <p:spPr>
          <a:xfrm>
            <a:off x="724619" y="569565"/>
            <a:ext cx="345056" cy="35368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037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900F5B-F38D-47B1-B1FD-8E2F39C01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0" y="1958196"/>
            <a:ext cx="4278702" cy="3528654"/>
          </a:xfrm>
        </p:spPr>
        <p:txBody>
          <a:bodyPr>
            <a:normAutofit fontScale="32500" lnSpcReduction="20000"/>
          </a:bodyPr>
          <a:lstStyle/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5500" dirty="0"/>
              <a:t>We are committed to equitable representation in collaborative design and to using equity as a strategic filter. 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5500" dirty="0"/>
              <a:t>We believe it is fully aligned with our organizational mission to state that if we design for the margins, all will benefit. 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5500" dirty="0"/>
              <a:t>We envision a strategic planning process that centers our priorities on what will create the best outcomes for those on the margins. </a:t>
            </a:r>
          </a:p>
          <a:p>
            <a:endParaRPr lang="en-US" dirty="0"/>
          </a:p>
        </p:txBody>
      </p:sp>
      <p:pic>
        <p:nvPicPr>
          <p:cNvPr id="5" name="Picture 4" descr="A close up of text on a white background&#10;&#10;Description generated with very high confidence">
            <a:extLst>
              <a:ext uri="{FF2B5EF4-FFF2-40B4-BE49-F238E27FC236}">
                <a16:creationId xmlns:a16="http://schemas.microsoft.com/office/drawing/2014/main" id="{A5D76D5A-7784-40DA-A9CF-44244826E60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756" y="1190445"/>
            <a:ext cx="4185637" cy="4296405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607BECC2-11AB-42BB-9012-B969F289050E}"/>
              </a:ext>
            </a:extLst>
          </p:cNvPr>
          <p:cNvSpPr txBox="1">
            <a:spLocks/>
          </p:cNvSpPr>
          <p:nvPr/>
        </p:nvSpPr>
        <p:spPr>
          <a:xfrm>
            <a:off x="4534258" y="1190445"/>
            <a:ext cx="3880809" cy="7809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latin typeface="+mn-lt"/>
              </a:rPr>
              <a:t>EQUITY LENS</a:t>
            </a:r>
            <a:endParaRPr lang="en-US" sz="36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16327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3632C-BD14-4EC9-BD2E-0377091BB7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9411" y="1802922"/>
            <a:ext cx="4261449" cy="3804248"/>
          </a:xfrm>
        </p:spPr>
        <p:txBody>
          <a:bodyPr>
            <a:normAutofit/>
          </a:bodyPr>
          <a:lstStyle/>
          <a:p>
            <a:r>
              <a:rPr lang="en-US" dirty="0"/>
              <a:t>Engage stakeholders in identifying multiple possible futures for CAS. </a:t>
            </a:r>
          </a:p>
          <a:p>
            <a:r>
              <a:rPr lang="en-US" dirty="0"/>
              <a:t>Ensure a wide range of voices have input into our Strategic Vision and Strategy Filter.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5E69FF4-F9C0-4D8A-AEC6-47E217E800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6098550"/>
              </p:ext>
            </p:extLst>
          </p:nvPr>
        </p:nvGraphicFramePr>
        <p:xfrm>
          <a:off x="706287" y="733246"/>
          <a:ext cx="2338838" cy="5400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1796E69D-0F0A-4515-9E8E-324C2BBCC4AC}"/>
              </a:ext>
            </a:extLst>
          </p:cNvPr>
          <p:cNvSpPr txBox="1">
            <a:spLocks/>
          </p:cNvSpPr>
          <p:nvPr/>
        </p:nvSpPr>
        <p:spPr>
          <a:xfrm>
            <a:off x="3269411" y="877835"/>
            <a:ext cx="4977441" cy="7809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latin typeface="+mn-lt"/>
              </a:rPr>
              <a:t>GOALS FOR PHASE 1</a:t>
            </a:r>
            <a:endParaRPr lang="en-US" sz="36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99318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1011</Words>
  <Application>Microsoft Office PowerPoint</Application>
  <PresentationFormat>On-screen Show (4:3)</PresentationFormat>
  <Paragraphs>224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Times New Roman</vt:lpstr>
      <vt:lpstr>Office Theme</vt:lpstr>
      <vt:lpstr>PowerPoint Presentation</vt:lpstr>
      <vt:lpstr>PowerPoint Presentation</vt:lpstr>
      <vt:lpstr>PowerPoint Presentation</vt:lpstr>
      <vt:lpstr>UPDATES ON TIMELINE: FALL 2018</vt:lpstr>
      <vt:lpstr>UPDATES ON TIMELINE: WINTER 2019</vt:lpstr>
      <vt:lpstr>COLLEGE OF ARTS &amp; SCIENCES STRATEGIC PLANNING PROCESS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TASK FORCES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A&amp;S STRATEGIC PLANNINC UPDATE</dc:title>
  <dc:creator>M BF</dc:creator>
  <cp:lastModifiedBy>Feit, Maureen</cp:lastModifiedBy>
  <cp:revision>26</cp:revision>
  <dcterms:created xsi:type="dcterms:W3CDTF">2019-04-16T16:51:24Z</dcterms:created>
  <dcterms:modified xsi:type="dcterms:W3CDTF">2019-04-23T22:05:45Z</dcterms:modified>
</cp:coreProperties>
</file>