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2" r:id="rId2"/>
    <p:sldMasterId id="2147483757" r:id="rId3"/>
    <p:sldMasterId id="2147483789" r:id="rId4"/>
  </p:sldMasterIdLst>
  <p:notesMasterIdLst>
    <p:notesMasterId r:id="rId24"/>
  </p:notesMasterIdLst>
  <p:handoutMasterIdLst>
    <p:handoutMasterId r:id="rId25"/>
  </p:handoutMasterIdLst>
  <p:sldIdLst>
    <p:sldId id="557" r:id="rId5"/>
    <p:sldId id="612" r:id="rId6"/>
    <p:sldId id="613" r:id="rId7"/>
    <p:sldId id="392" r:id="rId8"/>
    <p:sldId id="585" r:id="rId9"/>
    <p:sldId id="576" r:id="rId10"/>
    <p:sldId id="588" r:id="rId11"/>
    <p:sldId id="614" r:id="rId12"/>
    <p:sldId id="577" r:id="rId13"/>
    <p:sldId id="619" r:id="rId14"/>
    <p:sldId id="356" r:id="rId15"/>
    <p:sldId id="357" r:id="rId16"/>
    <p:sldId id="617" r:id="rId17"/>
    <p:sldId id="615" r:id="rId18"/>
    <p:sldId id="589" r:id="rId19"/>
    <p:sldId id="591" r:id="rId20"/>
    <p:sldId id="616" r:id="rId21"/>
    <p:sldId id="345" r:id="rId22"/>
    <p:sldId id="275" r:id="rId2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
          <p15:clr>
            <a:srgbClr val="A4A3A4"/>
          </p15:clr>
        </p15:guide>
        <p15:guide id="2" orient="horz" pos="1455">
          <p15:clr>
            <a:srgbClr val="A4A3A4"/>
          </p15:clr>
        </p15:guide>
        <p15:guide id="3" orient="horz" pos="2173">
          <p15:clr>
            <a:srgbClr val="A4A3A4"/>
          </p15:clr>
        </p15:guide>
        <p15:guide id="4" orient="horz" pos="3795">
          <p15:clr>
            <a:srgbClr val="A4A3A4"/>
          </p15:clr>
        </p15:guide>
        <p15:guide id="5" orient="horz" pos="1253">
          <p15:clr>
            <a:srgbClr val="A4A3A4"/>
          </p15:clr>
        </p15:guide>
        <p15:guide id="6" orient="horz" pos="4175">
          <p15:clr>
            <a:srgbClr val="A4A3A4"/>
          </p15:clr>
        </p15:guide>
        <p15:guide id="7" pos="293">
          <p15:clr>
            <a:srgbClr val="A4A3A4"/>
          </p15:clr>
        </p15:guide>
        <p15:guide id="8" pos="7397">
          <p15:clr>
            <a:srgbClr val="A4A3A4"/>
          </p15:clr>
        </p15:guide>
        <p15:guide id="9" pos="1368">
          <p15:clr>
            <a:srgbClr val="A4A3A4"/>
          </p15:clr>
        </p15:guide>
        <p15:guide id="10" pos="6241">
          <p15:clr>
            <a:srgbClr val="A4A3A4"/>
          </p15:clr>
        </p15:guide>
        <p15:guide id="11" pos="3840">
          <p15:clr>
            <a:srgbClr val="A4A3A4"/>
          </p15:clr>
        </p15:guide>
        <p15:guide id="12" pos="2535">
          <p15:clr>
            <a:srgbClr val="A4A3A4"/>
          </p15:clr>
        </p15:guide>
        <p15:guide id="13" pos="5115">
          <p15:clr>
            <a:srgbClr val="A4A3A4"/>
          </p15:clr>
        </p15:guide>
        <p15:guide id="14" orient="horz" pos="279">
          <p15:clr>
            <a:srgbClr val="A4A3A4"/>
          </p15:clr>
        </p15:guide>
        <p15:guide id="15" orient="horz" pos="760">
          <p15:clr>
            <a:srgbClr val="A4A3A4"/>
          </p15:clr>
        </p15:guide>
        <p15:guide id="16" orient="horz" pos="4138">
          <p15:clr>
            <a:srgbClr val="A4A3A4"/>
          </p15:clr>
        </p15:guide>
        <p15:guide id="17" orient="horz" pos="1192">
          <p15:clr>
            <a:srgbClr val="A4A3A4"/>
          </p15:clr>
        </p15:guide>
        <p15:guide id="18" orient="horz" pos="3931">
          <p15:clr>
            <a:srgbClr val="A4A3A4"/>
          </p15:clr>
        </p15:guide>
        <p15:guide id="19" pos="28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Hanlon" initials="EH" lastIdx="38" clrIdx="0"/>
  <p:cmAuthor id="1" name="Kaney, Gigi C" initials="KGC" lastIdx="15" clrIdx="1">
    <p:extLst>
      <p:ext uri="{19B8F6BF-5375-455C-9EA6-DF929625EA0E}">
        <p15:presenceInfo xmlns:p15="http://schemas.microsoft.com/office/powerpoint/2012/main" userId="S::gigi.kaney@rfl.com::77be36ed-3ff9-4618-a3cb-c897e54309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D9F"/>
    <a:srgbClr val="66CABB"/>
    <a:srgbClr val="D1CED8"/>
    <a:srgbClr val="E6E3F0"/>
    <a:srgbClr val="E46B95"/>
    <a:srgbClr val="E5B2CF"/>
    <a:srgbClr val="00859B"/>
    <a:srgbClr val="00A78E"/>
    <a:srgbClr val="B2DAE1"/>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4E4D6-6199-40A9-BFB6-711BE56DC23A}" v="9" dt="2022-02-05T08:39:31.046"/>
    <p1510:client id="{5F48B0A3-5E0C-4492-BFB9-A5D10CA397CB}" v="29" dt="2022-02-05T07:00:14.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3910" autoAdjust="0"/>
  </p:normalViewPr>
  <p:slideViewPr>
    <p:cSldViewPr snapToGrid="0">
      <p:cViewPr varScale="1">
        <p:scale>
          <a:sx n="61" d="100"/>
          <a:sy n="61" d="100"/>
        </p:scale>
        <p:origin x="692" y="92"/>
      </p:cViewPr>
      <p:guideLst>
        <p:guide orient="horz" pos="280"/>
        <p:guide orient="horz" pos="1455"/>
        <p:guide orient="horz" pos="2173"/>
        <p:guide orient="horz" pos="3795"/>
        <p:guide orient="horz" pos="1253"/>
        <p:guide orient="horz" pos="4175"/>
        <p:guide pos="293"/>
        <p:guide pos="7397"/>
        <p:guide pos="1368"/>
        <p:guide pos="6241"/>
        <p:guide pos="3840"/>
        <p:guide pos="2535"/>
        <p:guide pos="5115"/>
        <p:guide orient="horz" pos="279"/>
        <p:guide orient="horz" pos="760"/>
        <p:guide orient="horz" pos="4138"/>
        <p:guide orient="horz" pos="1192"/>
        <p:guide orient="horz" pos="3931"/>
        <p:guide pos="282"/>
      </p:guideLst>
    </p:cSldViewPr>
  </p:slideViewPr>
  <p:outlineViewPr>
    <p:cViewPr>
      <p:scale>
        <a:sx n="33" d="100"/>
        <a:sy n="33" d="100"/>
      </p:scale>
      <p:origin x="53" y="5323"/>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25" d="100"/>
          <a:sy n="125" d="100"/>
        </p:scale>
        <p:origin x="-2312"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60299789890097E-2"/>
          <c:y val="1.7757877747661101E-2"/>
          <c:w val="0.76200498193889699"/>
          <c:h val="0.95889148954441095"/>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08F-46AC-8F54-84A43FE99AF4}"/>
              </c:ext>
            </c:extLst>
          </c:dPt>
          <c:dPt>
            <c:idx val="1"/>
            <c:bubble3D val="0"/>
            <c:spPr>
              <a:solidFill>
                <a:schemeClr val="accent2"/>
              </a:solidFill>
              <a:ln w="19050">
                <a:noFill/>
              </a:ln>
              <a:effectLst/>
            </c:spPr>
            <c:extLst>
              <c:ext xmlns:c16="http://schemas.microsoft.com/office/drawing/2014/chart" uri="{C3380CC4-5D6E-409C-BE32-E72D297353CC}">
                <c16:uniqueId val="{00000003-908F-46AC-8F54-84A43FE99AF4}"/>
              </c:ext>
            </c:extLst>
          </c:dPt>
          <c:dPt>
            <c:idx val="2"/>
            <c:bubble3D val="0"/>
            <c:spPr>
              <a:solidFill>
                <a:schemeClr val="accent3"/>
              </a:solidFill>
              <a:ln w="19050">
                <a:noFill/>
              </a:ln>
              <a:effectLst/>
            </c:spPr>
            <c:extLst>
              <c:ext xmlns:c16="http://schemas.microsoft.com/office/drawing/2014/chart" uri="{C3380CC4-5D6E-409C-BE32-E72D297353CC}">
                <c16:uniqueId val="{00000005-908F-46AC-8F54-84A43FE99AF4}"/>
              </c:ext>
            </c:extLst>
          </c:dPt>
          <c:dPt>
            <c:idx val="3"/>
            <c:bubble3D val="0"/>
            <c:spPr>
              <a:solidFill>
                <a:schemeClr val="accent4"/>
              </a:solidFill>
              <a:ln w="19050">
                <a:noFill/>
              </a:ln>
              <a:effectLst/>
            </c:spPr>
            <c:extLst>
              <c:ext xmlns:c16="http://schemas.microsoft.com/office/drawing/2014/chart" uri="{C3380CC4-5D6E-409C-BE32-E72D297353CC}">
                <c16:uniqueId val="{00000007-908F-46AC-8F54-84A43FE99AF4}"/>
              </c:ext>
            </c:extLst>
          </c:dPt>
          <c:dPt>
            <c:idx val="4"/>
            <c:bubble3D val="0"/>
            <c:spPr>
              <a:solidFill>
                <a:schemeClr val="accent5"/>
              </a:solidFill>
              <a:ln w="19050">
                <a:noFill/>
              </a:ln>
              <a:effectLst/>
            </c:spPr>
            <c:extLst>
              <c:ext xmlns:c16="http://schemas.microsoft.com/office/drawing/2014/chart" uri="{C3380CC4-5D6E-409C-BE32-E72D297353CC}">
                <c16:uniqueId val="{00000009-908F-46AC-8F54-84A43FE99AF4}"/>
              </c:ext>
            </c:extLst>
          </c:dPt>
          <c:dPt>
            <c:idx val="5"/>
            <c:bubble3D val="0"/>
            <c:spPr>
              <a:solidFill>
                <a:schemeClr val="accent6"/>
              </a:solidFill>
              <a:ln w="19050">
                <a:noFill/>
              </a:ln>
              <a:effectLst/>
            </c:spPr>
            <c:extLst>
              <c:ext xmlns:c16="http://schemas.microsoft.com/office/drawing/2014/chart" uri="{C3380CC4-5D6E-409C-BE32-E72D297353CC}">
                <c16:uniqueId val="{0000000B-908F-46AC-8F54-84A43FE99AF4}"/>
              </c:ext>
            </c:extLst>
          </c:dPt>
          <c:dPt>
            <c:idx val="6"/>
            <c:bubble3D val="0"/>
            <c:spPr>
              <a:solidFill>
                <a:srgbClr val="E46B95"/>
              </a:solidFill>
              <a:ln w="19050">
                <a:noFill/>
              </a:ln>
              <a:effectLst/>
            </c:spPr>
            <c:extLst>
              <c:ext xmlns:c16="http://schemas.microsoft.com/office/drawing/2014/chart" uri="{C3380CC4-5D6E-409C-BE32-E72D297353CC}">
                <c16:uniqueId val="{0000000D-908F-46AC-8F54-84A43FE99AF4}"/>
              </c:ext>
            </c:extLst>
          </c:dPt>
          <c:dPt>
            <c:idx val="7"/>
            <c:bubble3D val="0"/>
            <c:spPr>
              <a:solidFill>
                <a:srgbClr val="E5B2CF"/>
              </a:solidFill>
              <a:ln w="19050">
                <a:noFill/>
              </a:ln>
              <a:effectLst/>
            </c:spPr>
            <c:extLst>
              <c:ext xmlns:c16="http://schemas.microsoft.com/office/drawing/2014/chart" uri="{C3380CC4-5D6E-409C-BE32-E72D297353CC}">
                <c16:uniqueId val="{0000000F-908F-46AC-8F54-84A43FE99AF4}"/>
              </c:ext>
            </c:extLst>
          </c:dPt>
          <c:dPt>
            <c:idx val="8"/>
            <c:bubble3D val="0"/>
            <c:spPr>
              <a:solidFill>
                <a:srgbClr val="00859B"/>
              </a:solidFill>
              <a:ln w="19050">
                <a:noFill/>
              </a:ln>
              <a:effectLst/>
            </c:spPr>
            <c:extLst>
              <c:ext xmlns:c16="http://schemas.microsoft.com/office/drawing/2014/chart" uri="{C3380CC4-5D6E-409C-BE32-E72D297353CC}">
                <c16:uniqueId val="{00000011-908F-46AC-8F54-84A43FE99AF4}"/>
              </c:ext>
            </c:extLst>
          </c:dPt>
          <c:dPt>
            <c:idx val="9"/>
            <c:bubble3D val="0"/>
            <c:spPr>
              <a:solidFill>
                <a:srgbClr val="00A78E"/>
              </a:solidFill>
              <a:ln w="19050">
                <a:noFill/>
              </a:ln>
              <a:effectLst/>
            </c:spPr>
            <c:extLst>
              <c:ext xmlns:c16="http://schemas.microsoft.com/office/drawing/2014/chart" uri="{C3380CC4-5D6E-409C-BE32-E72D297353CC}">
                <c16:uniqueId val="{00000013-908F-46AC-8F54-84A43FE99AF4}"/>
              </c:ext>
            </c:extLst>
          </c:dPt>
          <c:dPt>
            <c:idx val="10"/>
            <c:bubble3D val="0"/>
            <c:spPr>
              <a:solidFill>
                <a:srgbClr val="66CABB"/>
              </a:solidFill>
              <a:ln w="19050">
                <a:noFill/>
              </a:ln>
              <a:effectLst/>
            </c:spPr>
            <c:extLst>
              <c:ext xmlns:c16="http://schemas.microsoft.com/office/drawing/2014/chart" uri="{C3380CC4-5D6E-409C-BE32-E72D297353CC}">
                <c16:uniqueId val="{00000015-908F-46AC-8F54-84A43FE99AF4}"/>
              </c:ext>
            </c:extLst>
          </c:dPt>
          <c:dPt>
            <c:idx val="11"/>
            <c:bubble3D val="0"/>
            <c:spPr>
              <a:solidFill>
                <a:srgbClr val="B2DAE1"/>
              </a:solidFill>
              <a:ln w="19050">
                <a:noFill/>
              </a:ln>
              <a:effectLst/>
            </c:spPr>
            <c:extLst>
              <c:ext xmlns:c16="http://schemas.microsoft.com/office/drawing/2014/chart" uri="{C3380CC4-5D6E-409C-BE32-E72D297353CC}">
                <c16:uniqueId val="{00000017-908F-46AC-8F54-84A43FE99AF4}"/>
              </c:ext>
            </c:extLst>
          </c:dPt>
          <c:dLbls>
            <c:dLbl>
              <c:idx val="0"/>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58</a:t>
                    </a:r>
                    <a:r>
                      <a:rPr lang="en-US" sz="2000" b="1" dirty="0">
                        <a:solidFill>
                          <a:schemeClr val="bg1"/>
                        </a:solidFill>
                      </a:rPr>
                      <a:t>%</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08F-46AC-8F54-84A43FE99AF4}"/>
                </c:ext>
              </c:extLst>
            </c:dLbl>
            <c:dLbl>
              <c:idx val="1"/>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23</a:t>
                    </a:r>
                    <a:r>
                      <a:rPr lang="en-US" sz="2000" b="1" dirty="0">
                        <a:solidFill>
                          <a:schemeClr val="bg1"/>
                        </a:solidFill>
                      </a:rPr>
                      <a:t>%</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08F-46AC-8F54-84A43FE99AF4}"/>
                </c:ext>
              </c:extLst>
            </c:dLbl>
            <c:dLbl>
              <c:idx val="2"/>
              <c:tx>
                <c:rich>
                  <a:bodyPr/>
                  <a:lstStyle/>
                  <a:p>
                    <a:r>
                      <a:rPr lang="en-US" sz="2800" b="1" dirty="0">
                        <a:solidFill>
                          <a:schemeClr val="tx1"/>
                        </a:solidFill>
                      </a:rPr>
                      <a:t>10</a:t>
                    </a:r>
                    <a:r>
                      <a:rPr lang="en-US" sz="2000" b="1" dirty="0">
                        <a:solidFill>
                          <a:schemeClr val="tx1"/>
                        </a:solidFill>
                      </a:rPr>
                      <a:t>%</a:t>
                    </a:r>
                    <a:endParaRPr lang="en-US" dirty="0">
                      <a:solidFill>
                        <a:schemeClr val="tx1"/>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08F-46AC-8F54-84A43FE99AF4}"/>
                </c:ext>
              </c:extLst>
            </c:dLbl>
            <c:dLbl>
              <c:idx val="3"/>
              <c:tx>
                <c:rich>
                  <a:bodyPr/>
                  <a:lstStyle/>
                  <a:p>
                    <a:r>
                      <a:rPr lang="en-US" sz="2800" b="1" dirty="0">
                        <a:solidFill>
                          <a:schemeClr val="tx1"/>
                        </a:solidFill>
                      </a:rPr>
                      <a:t>9</a:t>
                    </a:r>
                    <a:r>
                      <a:rPr lang="en-US" sz="2000" b="1" dirty="0">
                        <a:solidFill>
                          <a:schemeClr val="tx1"/>
                        </a:solidFill>
                      </a:rPr>
                      <a:t>%</a:t>
                    </a:r>
                    <a:endParaRPr lang="en-US" dirty="0">
                      <a:solidFill>
                        <a:schemeClr val="tx1"/>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08F-46AC-8F54-84A43FE99AF4}"/>
                </c:ext>
              </c:extLst>
            </c:dLbl>
            <c:dLbl>
              <c:idx val="4"/>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5</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08F-46AC-8F54-84A43FE99AF4}"/>
                </c:ext>
              </c:extLst>
            </c:dLbl>
            <c:dLbl>
              <c:idx val="5"/>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6</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08F-46AC-8F54-84A43FE99AF4}"/>
                </c:ext>
              </c:extLst>
            </c:dLbl>
            <c:dLbl>
              <c:idx val="6"/>
              <c:tx>
                <c:rich>
                  <a:bodyPr/>
                  <a:lstStyle/>
                  <a:p>
                    <a:r>
                      <a:rPr lang="en-US" sz="2800" b="1" dirty="0"/>
                      <a:t>7</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908F-46AC-8F54-84A43FE99AF4}"/>
                </c:ext>
              </c:extLst>
            </c:dLbl>
            <c:dLbl>
              <c:idx val="7"/>
              <c:tx>
                <c:rich>
                  <a:bodyPr/>
                  <a:lstStyle/>
                  <a:p>
                    <a:r>
                      <a:rPr lang="en-US" sz="2800" b="1" dirty="0"/>
                      <a:t>8</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908F-46AC-8F54-84A43FE99AF4}"/>
                </c:ext>
              </c:extLst>
            </c:dLbl>
            <c:dLbl>
              <c:idx val="8"/>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9</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908F-46AC-8F54-84A43FE99AF4}"/>
                </c:ext>
              </c:extLst>
            </c:dLbl>
            <c:dLbl>
              <c:idx val="9"/>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10</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3-908F-46AC-8F54-84A43FE99AF4}"/>
                </c:ext>
              </c:extLst>
            </c:dLbl>
            <c:dLbl>
              <c:idx val="10"/>
              <c:tx>
                <c:rich>
                  <a:bodyPr/>
                  <a:lstStyle/>
                  <a:p>
                    <a:r>
                      <a:rPr lang="en-US" sz="2800" b="1" dirty="0"/>
                      <a:t>11</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5-908F-46AC-8F54-84A43FE99AF4}"/>
                </c:ext>
              </c:extLst>
            </c:dLbl>
            <c:dLbl>
              <c:idx val="11"/>
              <c:tx>
                <c:rich>
                  <a:bodyPr/>
                  <a:lstStyle/>
                  <a:p>
                    <a:r>
                      <a:rPr lang="en-US" sz="2800" b="1" dirty="0"/>
                      <a:t>12</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908F-46AC-8F54-84A43FE99A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Variable 1</c:v>
                </c:pt>
                <c:pt idx="1">
                  <c:v>Variable 2</c:v>
                </c:pt>
                <c:pt idx="2">
                  <c:v>Variable 3</c:v>
                </c:pt>
                <c:pt idx="3">
                  <c:v>Variable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18-908F-46AC-8F54-84A43FE99A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60299789890097E-2"/>
          <c:y val="1.7757877747661101E-2"/>
          <c:w val="0.76200498193889699"/>
          <c:h val="0.95889148954441095"/>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08F-46AC-8F54-84A43FE99AF4}"/>
              </c:ext>
            </c:extLst>
          </c:dPt>
          <c:dPt>
            <c:idx val="1"/>
            <c:bubble3D val="0"/>
            <c:spPr>
              <a:solidFill>
                <a:schemeClr val="accent2"/>
              </a:solidFill>
              <a:ln w="19050">
                <a:noFill/>
              </a:ln>
              <a:effectLst/>
            </c:spPr>
            <c:extLst>
              <c:ext xmlns:c16="http://schemas.microsoft.com/office/drawing/2014/chart" uri="{C3380CC4-5D6E-409C-BE32-E72D297353CC}">
                <c16:uniqueId val="{00000003-908F-46AC-8F54-84A43FE99AF4}"/>
              </c:ext>
            </c:extLst>
          </c:dPt>
          <c:dPt>
            <c:idx val="2"/>
            <c:bubble3D val="0"/>
            <c:spPr>
              <a:solidFill>
                <a:schemeClr val="accent3"/>
              </a:solidFill>
              <a:ln w="19050">
                <a:noFill/>
              </a:ln>
              <a:effectLst/>
            </c:spPr>
            <c:extLst>
              <c:ext xmlns:c16="http://schemas.microsoft.com/office/drawing/2014/chart" uri="{C3380CC4-5D6E-409C-BE32-E72D297353CC}">
                <c16:uniqueId val="{00000005-908F-46AC-8F54-84A43FE99AF4}"/>
              </c:ext>
            </c:extLst>
          </c:dPt>
          <c:dPt>
            <c:idx val="3"/>
            <c:bubble3D val="0"/>
            <c:spPr>
              <a:solidFill>
                <a:schemeClr val="accent4"/>
              </a:solidFill>
              <a:ln w="19050">
                <a:noFill/>
              </a:ln>
              <a:effectLst/>
            </c:spPr>
            <c:extLst>
              <c:ext xmlns:c16="http://schemas.microsoft.com/office/drawing/2014/chart" uri="{C3380CC4-5D6E-409C-BE32-E72D297353CC}">
                <c16:uniqueId val="{00000007-908F-46AC-8F54-84A43FE99AF4}"/>
              </c:ext>
            </c:extLst>
          </c:dPt>
          <c:dPt>
            <c:idx val="4"/>
            <c:bubble3D val="0"/>
            <c:spPr>
              <a:solidFill>
                <a:srgbClr val="AA0061"/>
              </a:solidFill>
              <a:ln w="19050">
                <a:noFill/>
              </a:ln>
              <a:effectLst/>
            </c:spPr>
            <c:extLst>
              <c:ext xmlns:c16="http://schemas.microsoft.com/office/drawing/2014/chart" uri="{C3380CC4-5D6E-409C-BE32-E72D297353CC}">
                <c16:uniqueId val="{00000009-908F-46AC-8F54-84A43FE99AF4}"/>
              </c:ext>
            </c:extLst>
          </c:dPt>
          <c:dPt>
            <c:idx val="5"/>
            <c:bubble3D val="0"/>
            <c:spPr>
              <a:solidFill>
                <a:schemeClr val="accent6"/>
              </a:solidFill>
              <a:ln w="19050">
                <a:noFill/>
              </a:ln>
              <a:effectLst/>
            </c:spPr>
            <c:extLst>
              <c:ext xmlns:c16="http://schemas.microsoft.com/office/drawing/2014/chart" uri="{C3380CC4-5D6E-409C-BE32-E72D297353CC}">
                <c16:uniqueId val="{0000000B-908F-46AC-8F54-84A43FE99AF4}"/>
              </c:ext>
            </c:extLst>
          </c:dPt>
          <c:dPt>
            <c:idx val="6"/>
            <c:bubble3D val="0"/>
            <c:spPr>
              <a:solidFill>
                <a:srgbClr val="E46B95"/>
              </a:solidFill>
              <a:ln w="19050">
                <a:noFill/>
              </a:ln>
              <a:effectLst/>
            </c:spPr>
            <c:extLst>
              <c:ext xmlns:c16="http://schemas.microsoft.com/office/drawing/2014/chart" uri="{C3380CC4-5D6E-409C-BE32-E72D297353CC}">
                <c16:uniqueId val="{0000000D-908F-46AC-8F54-84A43FE99AF4}"/>
              </c:ext>
            </c:extLst>
          </c:dPt>
          <c:dPt>
            <c:idx val="7"/>
            <c:bubble3D val="0"/>
            <c:spPr>
              <a:solidFill>
                <a:srgbClr val="E5B2CF"/>
              </a:solidFill>
              <a:ln w="19050">
                <a:noFill/>
              </a:ln>
              <a:effectLst/>
            </c:spPr>
            <c:extLst>
              <c:ext xmlns:c16="http://schemas.microsoft.com/office/drawing/2014/chart" uri="{C3380CC4-5D6E-409C-BE32-E72D297353CC}">
                <c16:uniqueId val="{0000000F-908F-46AC-8F54-84A43FE99AF4}"/>
              </c:ext>
            </c:extLst>
          </c:dPt>
          <c:dPt>
            <c:idx val="8"/>
            <c:bubble3D val="0"/>
            <c:spPr>
              <a:solidFill>
                <a:srgbClr val="00859B"/>
              </a:solidFill>
              <a:ln w="19050">
                <a:noFill/>
              </a:ln>
              <a:effectLst/>
            </c:spPr>
            <c:extLst>
              <c:ext xmlns:c16="http://schemas.microsoft.com/office/drawing/2014/chart" uri="{C3380CC4-5D6E-409C-BE32-E72D297353CC}">
                <c16:uniqueId val="{00000011-908F-46AC-8F54-84A43FE99AF4}"/>
              </c:ext>
            </c:extLst>
          </c:dPt>
          <c:dPt>
            <c:idx val="9"/>
            <c:bubble3D val="0"/>
            <c:spPr>
              <a:solidFill>
                <a:srgbClr val="00A78E"/>
              </a:solidFill>
              <a:ln w="19050">
                <a:noFill/>
              </a:ln>
              <a:effectLst/>
            </c:spPr>
            <c:extLst>
              <c:ext xmlns:c16="http://schemas.microsoft.com/office/drawing/2014/chart" uri="{C3380CC4-5D6E-409C-BE32-E72D297353CC}">
                <c16:uniqueId val="{00000013-908F-46AC-8F54-84A43FE99AF4}"/>
              </c:ext>
            </c:extLst>
          </c:dPt>
          <c:dPt>
            <c:idx val="10"/>
            <c:bubble3D val="0"/>
            <c:spPr>
              <a:solidFill>
                <a:srgbClr val="66CABB"/>
              </a:solidFill>
              <a:ln w="19050">
                <a:noFill/>
              </a:ln>
              <a:effectLst/>
            </c:spPr>
            <c:extLst>
              <c:ext xmlns:c16="http://schemas.microsoft.com/office/drawing/2014/chart" uri="{C3380CC4-5D6E-409C-BE32-E72D297353CC}">
                <c16:uniqueId val="{00000015-908F-46AC-8F54-84A43FE99AF4}"/>
              </c:ext>
            </c:extLst>
          </c:dPt>
          <c:dPt>
            <c:idx val="11"/>
            <c:bubble3D val="0"/>
            <c:spPr>
              <a:solidFill>
                <a:srgbClr val="B2DAE1"/>
              </a:solidFill>
              <a:ln w="19050">
                <a:noFill/>
              </a:ln>
              <a:effectLst/>
            </c:spPr>
            <c:extLst>
              <c:ext xmlns:c16="http://schemas.microsoft.com/office/drawing/2014/chart" uri="{C3380CC4-5D6E-409C-BE32-E72D297353CC}">
                <c16:uniqueId val="{00000017-908F-46AC-8F54-84A43FE99AF4}"/>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1</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08F-46AC-8F54-84A43FE99AF4}"/>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2</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08F-46AC-8F54-84A43FE99AF4}"/>
                </c:ext>
              </c:extLst>
            </c:dLbl>
            <c:dLbl>
              <c:idx val="2"/>
              <c:tx>
                <c:rich>
                  <a:bodyPr/>
                  <a:lstStyle/>
                  <a:p>
                    <a:r>
                      <a:rPr lang="en-US" b="1" dirty="0"/>
                      <a:t>3</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08F-46AC-8F54-84A43FE99AF4}"/>
                </c:ext>
              </c:extLst>
            </c:dLbl>
            <c:dLbl>
              <c:idx val="3"/>
              <c:tx>
                <c:rich>
                  <a:bodyPr/>
                  <a:lstStyle/>
                  <a:p>
                    <a:r>
                      <a:rPr lang="en-US" b="1" dirty="0"/>
                      <a:t>4</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08F-46AC-8F54-84A43FE99AF4}"/>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5</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08F-46AC-8F54-84A43FE99AF4}"/>
                </c:ext>
              </c:extLst>
            </c:dLbl>
            <c:dLbl>
              <c:idx val="5"/>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6</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08F-46AC-8F54-84A43FE99AF4}"/>
                </c:ext>
              </c:extLst>
            </c:dLbl>
            <c:dLbl>
              <c:idx val="6"/>
              <c:tx>
                <c:rich>
                  <a:bodyPr/>
                  <a:lstStyle/>
                  <a:p>
                    <a:r>
                      <a:rPr lang="en-US" b="1" dirty="0"/>
                      <a:t>7</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908F-46AC-8F54-84A43FE99AF4}"/>
                </c:ext>
              </c:extLst>
            </c:dLbl>
            <c:dLbl>
              <c:idx val="7"/>
              <c:tx>
                <c:rich>
                  <a:bodyPr/>
                  <a:lstStyle/>
                  <a:p>
                    <a:r>
                      <a:rPr lang="en-US" b="1" dirty="0"/>
                      <a:t>8</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908F-46AC-8F54-84A43FE99AF4}"/>
                </c:ext>
              </c:extLst>
            </c:dLbl>
            <c:dLbl>
              <c:idx val="8"/>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9</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908F-46AC-8F54-84A43FE99AF4}"/>
                </c:ext>
              </c:extLst>
            </c:dLbl>
            <c:dLbl>
              <c:idx val="9"/>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10</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3-908F-46AC-8F54-84A43FE99AF4}"/>
                </c:ext>
              </c:extLst>
            </c:dLbl>
            <c:dLbl>
              <c:idx val="10"/>
              <c:tx>
                <c:rich>
                  <a:bodyPr/>
                  <a:lstStyle/>
                  <a:p>
                    <a:r>
                      <a:rPr lang="en-US" b="1" dirty="0"/>
                      <a:t>11</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5-908F-46AC-8F54-84A43FE99AF4}"/>
                </c:ext>
              </c:extLst>
            </c:dLbl>
            <c:dLbl>
              <c:idx val="11"/>
              <c:tx>
                <c:rich>
                  <a:bodyPr/>
                  <a:lstStyle/>
                  <a:p>
                    <a:r>
                      <a:rPr lang="en-US" b="1" dirty="0"/>
                      <a:t>12</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908F-46AC-8F54-84A43FE99A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Variable 1</c:v>
                </c:pt>
                <c:pt idx="1">
                  <c:v>Variable 2</c:v>
                </c:pt>
                <c:pt idx="2">
                  <c:v>Variable 3</c:v>
                </c:pt>
                <c:pt idx="3">
                  <c:v>Variable 4</c:v>
                </c:pt>
                <c:pt idx="4">
                  <c:v>Variable 5</c:v>
                </c:pt>
                <c:pt idx="5">
                  <c:v>Variable 6</c:v>
                </c:pt>
                <c:pt idx="6">
                  <c:v>Variable 7</c:v>
                </c:pt>
                <c:pt idx="7">
                  <c:v>Variable 8</c:v>
                </c:pt>
                <c:pt idx="8">
                  <c:v>Variable 9</c:v>
                </c:pt>
                <c:pt idx="9">
                  <c:v>Variable 10</c:v>
                </c:pt>
                <c:pt idx="10">
                  <c:v>Variable 11</c:v>
                </c:pt>
                <c:pt idx="11">
                  <c:v>Variable 12</c:v>
                </c:pt>
              </c:strCache>
            </c:strRef>
          </c:cat>
          <c:val>
            <c:numRef>
              <c:f>Sheet1!$B$2:$B$13</c:f>
              <c:numCache>
                <c:formatCode>0.00%</c:formatCode>
                <c:ptCount val="12"/>
                <c:pt idx="0">
                  <c:v>8.3299999999999999E-2</c:v>
                </c:pt>
                <c:pt idx="1">
                  <c:v>8.3299999999999999E-2</c:v>
                </c:pt>
                <c:pt idx="2">
                  <c:v>8.3299999999999999E-2</c:v>
                </c:pt>
                <c:pt idx="3">
                  <c:v>8.3299999999999999E-2</c:v>
                </c:pt>
                <c:pt idx="4">
                  <c:v>8.3299999999999999E-2</c:v>
                </c:pt>
                <c:pt idx="5">
                  <c:v>8.3299999999999999E-2</c:v>
                </c:pt>
                <c:pt idx="6">
                  <c:v>8.3299999999999999E-2</c:v>
                </c:pt>
                <c:pt idx="7">
                  <c:v>8.3299999999999999E-2</c:v>
                </c:pt>
                <c:pt idx="8">
                  <c:v>8.3299999999999999E-2</c:v>
                </c:pt>
                <c:pt idx="9">
                  <c:v>8.3299999999999999E-2</c:v>
                </c:pt>
                <c:pt idx="10">
                  <c:v>8.3299999999999999E-2</c:v>
                </c:pt>
                <c:pt idx="11">
                  <c:v>8.3299999999999999E-2</c:v>
                </c:pt>
              </c:numCache>
            </c:numRef>
          </c:val>
          <c:extLst>
            <c:ext xmlns:c16="http://schemas.microsoft.com/office/drawing/2014/chart" uri="{C3380CC4-5D6E-409C-BE32-E72D297353CC}">
              <c16:uniqueId val="{00000018-908F-46AC-8F54-84A43FE99A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60299789890097E-2"/>
          <c:y val="1.7757877747661101E-2"/>
          <c:w val="0.76200498193889699"/>
          <c:h val="0.95889148954441095"/>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08F-46AC-8F54-84A43FE99AF4}"/>
              </c:ext>
            </c:extLst>
          </c:dPt>
          <c:dPt>
            <c:idx val="1"/>
            <c:bubble3D val="0"/>
            <c:spPr>
              <a:solidFill>
                <a:schemeClr val="accent2"/>
              </a:solidFill>
              <a:ln w="19050">
                <a:noFill/>
              </a:ln>
              <a:effectLst/>
            </c:spPr>
            <c:extLst>
              <c:ext xmlns:c16="http://schemas.microsoft.com/office/drawing/2014/chart" uri="{C3380CC4-5D6E-409C-BE32-E72D297353CC}">
                <c16:uniqueId val="{00000003-908F-46AC-8F54-84A43FE99AF4}"/>
              </c:ext>
            </c:extLst>
          </c:dPt>
          <c:dPt>
            <c:idx val="2"/>
            <c:bubble3D val="0"/>
            <c:spPr>
              <a:solidFill>
                <a:schemeClr val="accent3"/>
              </a:solidFill>
              <a:ln w="19050">
                <a:noFill/>
              </a:ln>
              <a:effectLst/>
            </c:spPr>
            <c:extLst>
              <c:ext xmlns:c16="http://schemas.microsoft.com/office/drawing/2014/chart" uri="{C3380CC4-5D6E-409C-BE32-E72D297353CC}">
                <c16:uniqueId val="{00000005-908F-46AC-8F54-84A43FE99AF4}"/>
              </c:ext>
            </c:extLst>
          </c:dPt>
          <c:dPt>
            <c:idx val="3"/>
            <c:bubble3D val="0"/>
            <c:spPr>
              <a:solidFill>
                <a:schemeClr val="accent4"/>
              </a:solidFill>
              <a:ln w="19050">
                <a:noFill/>
              </a:ln>
              <a:effectLst/>
            </c:spPr>
            <c:extLst>
              <c:ext xmlns:c16="http://schemas.microsoft.com/office/drawing/2014/chart" uri="{C3380CC4-5D6E-409C-BE32-E72D297353CC}">
                <c16:uniqueId val="{00000007-908F-46AC-8F54-84A43FE99AF4}"/>
              </c:ext>
            </c:extLst>
          </c:dPt>
          <c:dPt>
            <c:idx val="4"/>
            <c:bubble3D val="0"/>
            <c:spPr>
              <a:solidFill>
                <a:schemeClr val="accent5"/>
              </a:solidFill>
              <a:ln w="19050">
                <a:noFill/>
              </a:ln>
              <a:effectLst/>
            </c:spPr>
            <c:extLst>
              <c:ext xmlns:c16="http://schemas.microsoft.com/office/drawing/2014/chart" uri="{C3380CC4-5D6E-409C-BE32-E72D297353CC}">
                <c16:uniqueId val="{00000009-908F-46AC-8F54-84A43FE99AF4}"/>
              </c:ext>
            </c:extLst>
          </c:dPt>
          <c:dPt>
            <c:idx val="5"/>
            <c:bubble3D val="0"/>
            <c:spPr>
              <a:solidFill>
                <a:schemeClr val="accent6"/>
              </a:solidFill>
              <a:ln w="19050">
                <a:noFill/>
              </a:ln>
              <a:effectLst/>
            </c:spPr>
            <c:extLst>
              <c:ext xmlns:c16="http://schemas.microsoft.com/office/drawing/2014/chart" uri="{C3380CC4-5D6E-409C-BE32-E72D297353CC}">
                <c16:uniqueId val="{0000000B-908F-46AC-8F54-84A43FE99AF4}"/>
              </c:ext>
            </c:extLst>
          </c:dPt>
          <c:dPt>
            <c:idx val="6"/>
            <c:bubble3D val="0"/>
            <c:spPr>
              <a:solidFill>
                <a:srgbClr val="E46B95"/>
              </a:solidFill>
              <a:ln w="19050">
                <a:noFill/>
              </a:ln>
              <a:effectLst/>
            </c:spPr>
            <c:extLst>
              <c:ext xmlns:c16="http://schemas.microsoft.com/office/drawing/2014/chart" uri="{C3380CC4-5D6E-409C-BE32-E72D297353CC}">
                <c16:uniqueId val="{0000000D-908F-46AC-8F54-84A43FE99AF4}"/>
              </c:ext>
            </c:extLst>
          </c:dPt>
          <c:dPt>
            <c:idx val="7"/>
            <c:bubble3D val="0"/>
            <c:spPr>
              <a:solidFill>
                <a:srgbClr val="E5B2CF"/>
              </a:solidFill>
              <a:ln w="19050">
                <a:noFill/>
              </a:ln>
              <a:effectLst/>
            </c:spPr>
            <c:extLst>
              <c:ext xmlns:c16="http://schemas.microsoft.com/office/drawing/2014/chart" uri="{C3380CC4-5D6E-409C-BE32-E72D297353CC}">
                <c16:uniqueId val="{0000000F-908F-46AC-8F54-84A43FE99AF4}"/>
              </c:ext>
            </c:extLst>
          </c:dPt>
          <c:dPt>
            <c:idx val="8"/>
            <c:bubble3D val="0"/>
            <c:spPr>
              <a:solidFill>
                <a:srgbClr val="00859B"/>
              </a:solidFill>
              <a:ln w="19050">
                <a:noFill/>
              </a:ln>
              <a:effectLst/>
            </c:spPr>
            <c:extLst>
              <c:ext xmlns:c16="http://schemas.microsoft.com/office/drawing/2014/chart" uri="{C3380CC4-5D6E-409C-BE32-E72D297353CC}">
                <c16:uniqueId val="{00000011-908F-46AC-8F54-84A43FE99AF4}"/>
              </c:ext>
            </c:extLst>
          </c:dPt>
          <c:dPt>
            <c:idx val="9"/>
            <c:bubble3D val="0"/>
            <c:spPr>
              <a:solidFill>
                <a:srgbClr val="00A78E"/>
              </a:solidFill>
              <a:ln w="19050">
                <a:noFill/>
              </a:ln>
              <a:effectLst/>
            </c:spPr>
            <c:extLst>
              <c:ext xmlns:c16="http://schemas.microsoft.com/office/drawing/2014/chart" uri="{C3380CC4-5D6E-409C-BE32-E72D297353CC}">
                <c16:uniqueId val="{00000013-908F-46AC-8F54-84A43FE99AF4}"/>
              </c:ext>
            </c:extLst>
          </c:dPt>
          <c:dPt>
            <c:idx val="10"/>
            <c:bubble3D val="0"/>
            <c:spPr>
              <a:solidFill>
                <a:srgbClr val="66CABB"/>
              </a:solidFill>
              <a:ln w="19050">
                <a:noFill/>
              </a:ln>
              <a:effectLst/>
            </c:spPr>
            <c:extLst>
              <c:ext xmlns:c16="http://schemas.microsoft.com/office/drawing/2014/chart" uri="{C3380CC4-5D6E-409C-BE32-E72D297353CC}">
                <c16:uniqueId val="{00000015-908F-46AC-8F54-84A43FE99AF4}"/>
              </c:ext>
            </c:extLst>
          </c:dPt>
          <c:dPt>
            <c:idx val="11"/>
            <c:bubble3D val="0"/>
            <c:spPr>
              <a:solidFill>
                <a:srgbClr val="B2DAE1"/>
              </a:solidFill>
              <a:ln w="19050">
                <a:noFill/>
              </a:ln>
              <a:effectLst/>
            </c:spPr>
            <c:extLst>
              <c:ext xmlns:c16="http://schemas.microsoft.com/office/drawing/2014/chart" uri="{C3380CC4-5D6E-409C-BE32-E72D297353CC}">
                <c16:uniqueId val="{00000017-908F-46AC-8F54-84A43FE99AF4}"/>
              </c:ext>
            </c:extLst>
          </c:dPt>
          <c:dLbls>
            <c:dLbl>
              <c:idx val="0"/>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58</a:t>
                    </a:r>
                    <a:r>
                      <a:rPr lang="en-US" sz="2000" b="1" dirty="0">
                        <a:solidFill>
                          <a:schemeClr val="bg1"/>
                        </a:solidFill>
                      </a:rPr>
                      <a:t>%</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08F-46AC-8F54-84A43FE99AF4}"/>
                </c:ext>
              </c:extLst>
            </c:dLbl>
            <c:dLbl>
              <c:idx val="1"/>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23</a:t>
                    </a:r>
                    <a:r>
                      <a:rPr lang="en-US" sz="2000" b="1" dirty="0">
                        <a:solidFill>
                          <a:schemeClr val="bg1"/>
                        </a:solidFill>
                      </a:rPr>
                      <a:t>%</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08F-46AC-8F54-84A43FE99AF4}"/>
                </c:ext>
              </c:extLst>
            </c:dLbl>
            <c:dLbl>
              <c:idx val="2"/>
              <c:tx>
                <c:rich>
                  <a:bodyPr/>
                  <a:lstStyle/>
                  <a:p>
                    <a:r>
                      <a:rPr lang="en-US" sz="2800" b="1" baseline="0" dirty="0">
                        <a:solidFill>
                          <a:srgbClr val="000000"/>
                        </a:solidFill>
                      </a:rPr>
                      <a:t>10</a:t>
                    </a:r>
                    <a:r>
                      <a:rPr lang="en-US" sz="2000" b="1" baseline="0" dirty="0">
                        <a:solidFill>
                          <a:srgbClr val="000000"/>
                        </a:solidFill>
                      </a:rPr>
                      <a:t>%</a:t>
                    </a:r>
                    <a:endParaRPr lang="en-US" baseline="0"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08F-46AC-8F54-84A43FE99AF4}"/>
                </c:ext>
              </c:extLst>
            </c:dLbl>
            <c:dLbl>
              <c:idx val="3"/>
              <c:tx>
                <c:rich>
                  <a:bodyPr/>
                  <a:lstStyle/>
                  <a:p>
                    <a:r>
                      <a:rPr lang="en-US" sz="2800" b="1" baseline="0" dirty="0">
                        <a:solidFill>
                          <a:srgbClr val="000000"/>
                        </a:solidFill>
                      </a:rPr>
                      <a:t>9</a:t>
                    </a:r>
                    <a:r>
                      <a:rPr lang="en-US" sz="2000" b="1" baseline="0" dirty="0">
                        <a:solidFill>
                          <a:srgbClr val="000000"/>
                        </a:solidFill>
                      </a:rPr>
                      <a:t>%</a:t>
                    </a:r>
                    <a:endParaRPr lang="en-US" baseline="0"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08F-46AC-8F54-84A43FE99AF4}"/>
                </c:ext>
              </c:extLst>
            </c:dLbl>
            <c:dLbl>
              <c:idx val="4"/>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5</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08F-46AC-8F54-84A43FE99AF4}"/>
                </c:ext>
              </c:extLst>
            </c:dLbl>
            <c:dLbl>
              <c:idx val="5"/>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6</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08F-46AC-8F54-84A43FE99AF4}"/>
                </c:ext>
              </c:extLst>
            </c:dLbl>
            <c:dLbl>
              <c:idx val="6"/>
              <c:tx>
                <c:rich>
                  <a:bodyPr/>
                  <a:lstStyle/>
                  <a:p>
                    <a:r>
                      <a:rPr lang="en-US" sz="2800" b="1" dirty="0"/>
                      <a:t>7</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908F-46AC-8F54-84A43FE99AF4}"/>
                </c:ext>
              </c:extLst>
            </c:dLbl>
            <c:dLbl>
              <c:idx val="7"/>
              <c:tx>
                <c:rich>
                  <a:bodyPr/>
                  <a:lstStyle/>
                  <a:p>
                    <a:r>
                      <a:rPr lang="en-US" sz="2800" b="1" dirty="0"/>
                      <a:t>8</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908F-46AC-8F54-84A43FE99AF4}"/>
                </c:ext>
              </c:extLst>
            </c:dLbl>
            <c:dLbl>
              <c:idx val="8"/>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9</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908F-46AC-8F54-84A43FE99AF4}"/>
                </c:ext>
              </c:extLst>
            </c:dLbl>
            <c:dLbl>
              <c:idx val="9"/>
              <c:tx>
                <c:rich>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sz="2800" b="1" dirty="0">
                        <a:solidFill>
                          <a:schemeClr val="bg1"/>
                        </a:solidFill>
                      </a:rPr>
                      <a:t>10</a:t>
                    </a:r>
                    <a:endParaRPr lang="en-US" dirty="0">
                      <a:solidFill>
                        <a:schemeClr val="bg1"/>
                      </a:solidFill>
                    </a:endParaRPr>
                  </a:p>
                </c:rich>
              </c:tx>
              <c:numFmt formatCode="0%" sourceLinked="0"/>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3-908F-46AC-8F54-84A43FE99AF4}"/>
                </c:ext>
              </c:extLst>
            </c:dLbl>
            <c:dLbl>
              <c:idx val="10"/>
              <c:tx>
                <c:rich>
                  <a:bodyPr/>
                  <a:lstStyle/>
                  <a:p>
                    <a:r>
                      <a:rPr lang="en-US" sz="2800" b="1" dirty="0"/>
                      <a:t>11</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5-908F-46AC-8F54-84A43FE99AF4}"/>
                </c:ext>
              </c:extLst>
            </c:dLbl>
            <c:dLbl>
              <c:idx val="11"/>
              <c:tx>
                <c:rich>
                  <a:bodyPr/>
                  <a:lstStyle/>
                  <a:p>
                    <a:r>
                      <a:rPr lang="en-US" sz="2800" b="1" dirty="0"/>
                      <a:t>12</a:t>
                    </a:r>
                    <a:endParaRPr lang="en-US" dirty="0"/>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908F-46AC-8F54-84A43FE99A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Variable 1</c:v>
                </c:pt>
                <c:pt idx="1">
                  <c:v>Variable 2</c:v>
                </c:pt>
                <c:pt idx="2">
                  <c:v>Variable 3</c:v>
                </c:pt>
                <c:pt idx="3">
                  <c:v>Variable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18-908F-46AC-8F54-84A43FE99A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60299789890097E-2"/>
          <c:y val="1.7757877747661101E-2"/>
          <c:w val="0.76200498193889699"/>
          <c:h val="0.95889148954441095"/>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08F-46AC-8F54-84A43FE99AF4}"/>
              </c:ext>
            </c:extLst>
          </c:dPt>
          <c:dPt>
            <c:idx val="1"/>
            <c:bubble3D val="0"/>
            <c:spPr>
              <a:solidFill>
                <a:schemeClr val="accent2"/>
              </a:solidFill>
              <a:ln w="19050">
                <a:noFill/>
              </a:ln>
              <a:effectLst/>
            </c:spPr>
            <c:extLst>
              <c:ext xmlns:c16="http://schemas.microsoft.com/office/drawing/2014/chart" uri="{C3380CC4-5D6E-409C-BE32-E72D297353CC}">
                <c16:uniqueId val="{00000003-908F-46AC-8F54-84A43FE99AF4}"/>
              </c:ext>
            </c:extLst>
          </c:dPt>
          <c:dPt>
            <c:idx val="2"/>
            <c:bubble3D val="0"/>
            <c:spPr>
              <a:solidFill>
                <a:schemeClr val="accent3"/>
              </a:solidFill>
              <a:ln w="19050">
                <a:noFill/>
              </a:ln>
              <a:effectLst/>
            </c:spPr>
            <c:extLst>
              <c:ext xmlns:c16="http://schemas.microsoft.com/office/drawing/2014/chart" uri="{C3380CC4-5D6E-409C-BE32-E72D297353CC}">
                <c16:uniqueId val="{00000005-908F-46AC-8F54-84A43FE99AF4}"/>
              </c:ext>
            </c:extLst>
          </c:dPt>
          <c:dPt>
            <c:idx val="3"/>
            <c:bubble3D val="0"/>
            <c:spPr>
              <a:solidFill>
                <a:schemeClr val="accent4"/>
              </a:solidFill>
              <a:ln w="19050">
                <a:noFill/>
              </a:ln>
              <a:effectLst/>
            </c:spPr>
            <c:extLst>
              <c:ext xmlns:c16="http://schemas.microsoft.com/office/drawing/2014/chart" uri="{C3380CC4-5D6E-409C-BE32-E72D297353CC}">
                <c16:uniqueId val="{00000007-908F-46AC-8F54-84A43FE99AF4}"/>
              </c:ext>
            </c:extLst>
          </c:dPt>
          <c:dPt>
            <c:idx val="4"/>
            <c:bubble3D val="0"/>
            <c:spPr>
              <a:solidFill>
                <a:srgbClr val="AA0061"/>
              </a:solidFill>
              <a:ln w="19050">
                <a:noFill/>
              </a:ln>
              <a:effectLst/>
            </c:spPr>
            <c:extLst>
              <c:ext xmlns:c16="http://schemas.microsoft.com/office/drawing/2014/chart" uri="{C3380CC4-5D6E-409C-BE32-E72D297353CC}">
                <c16:uniqueId val="{00000009-908F-46AC-8F54-84A43FE99AF4}"/>
              </c:ext>
            </c:extLst>
          </c:dPt>
          <c:dPt>
            <c:idx val="5"/>
            <c:bubble3D val="0"/>
            <c:spPr>
              <a:solidFill>
                <a:schemeClr val="accent6"/>
              </a:solidFill>
              <a:ln w="19050">
                <a:noFill/>
              </a:ln>
              <a:effectLst/>
            </c:spPr>
            <c:extLst>
              <c:ext xmlns:c16="http://schemas.microsoft.com/office/drawing/2014/chart" uri="{C3380CC4-5D6E-409C-BE32-E72D297353CC}">
                <c16:uniqueId val="{0000000B-908F-46AC-8F54-84A43FE99AF4}"/>
              </c:ext>
            </c:extLst>
          </c:dPt>
          <c:dPt>
            <c:idx val="6"/>
            <c:bubble3D val="0"/>
            <c:spPr>
              <a:solidFill>
                <a:srgbClr val="E46B95"/>
              </a:solidFill>
              <a:ln w="19050">
                <a:noFill/>
              </a:ln>
              <a:effectLst/>
            </c:spPr>
            <c:extLst>
              <c:ext xmlns:c16="http://schemas.microsoft.com/office/drawing/2014/chart" uri="{C3380CC4-5D6E-409C-BE32-E72D297353CC}">
                <c16:uniqueId val="{0000000D-908F-46AC-8F54-84A43FE99AF4}"/>
              </c:ext>
            </c:extLst>
          </c:dPt>
          <c:dPt>
            <c:idx val="7"/>
            <c:bubble3D val="0"/>
            <c:spPr>
              <a:solidFill>
                <a:srgbClr val="E5B2CF"/>
              </a:solidFill>
              <a:ln w="19050">
                <a:noFill/>
              </a:ln>
              <a:effectLst/>
            </c:spPr>
            <c:extLst>
              <c:ext xmlns:c16="http://schemas.microsoft.com/office/drawing/2014/chart" uri="{C3380CC4-5D6E-409C-BE32-E72D297353CC}">
                <c16:uniqueId val="{0000000F-908F-46AC-8F54-84A43FE99AF4}"/>
              </c:ext>
            </c:extLst>
          </c:dPt>
          <c:dPt>
            <c:idx val="8"/>
            <c:bubble3D val="0"/>
            <c:spPr>
              <a:solidFill>
                <a:srgbClr val="00859B"/>
              </a:solidFill>
              <a:ln w="19050">
                <a:noFill/>
              </a:ln>
              <a:effectLst/>
            </c:spPr>
            <c:extLst>
              <c:ext xmlns:c16="http://schemas.microsoft.com/office/drawing/2014/chart" uri="{C3380CC4-5D6E-409C-BE32-E72D297353CC}">
                <c16:uniqueId val="{00000011-908F-46AC-8F54-84A43FE99AF4}"/>
              </c:ext>
            </c:extLst>
          </c:dPt>
          <c:dPt>
            <c:idx val="9"/>
            <c:bubble3D val="0"/>
            <c:spPr>
              <a:solidFill>
                <a:srgbClr val="00A78E"/>
              </a:solidFill>
              <a:ln w="19050">
                <a:noFill/>
              </a:ln>
              <a:effectLst/>
            </c:spPr>
            <c:extLst>
              <c:ext xmlns:c16="http://schemas.microsoft.com/office/drawing/2014/chart" uri="{C3380CC4-5D6E-409C-BE32-E72D297353CC}">
                <c16:uniqueId val="{00000013-908F-46AC-8F54-84A43FE99AF4}"/>
              </c:ext>
            </c:extLst>
          </c:dPt>
          <c:dPt>
            <c:idx val="10"/>
            <c:bubble3D val="0"/>
            <c:spPr>
              <a:solidFill>
                <a:srgbClr val="66CABB"/>
              </a:solidFill>
              <a:ln w="19050">
                <a:noFill/>
              </a:ln>
              <a:effectLst/>
            </c:spPr>
            <c:extLst>
              <c:ext xmlns:c16="http://schemas.microsoft.com/office/drawing/2014/chart" uri="{C3380CC4-5D6E-409C-BE32-E72D297353CC}">
                <c16:uniqueId val="{00000015-908F-46AC-8F54-84A43FE99AF4}"/>
              </c:ext>
            </c:extLst>
          </c:dPt>
          <c:dPt>
            <c:idx val="11"/>
            <c:bubble3D val="0"/>
            <c:spPr>
              <a:solidFill>
                <a:srgbClr val="B2DAE1"/>
              </a:solidFill>
              <a:ln w="19050">
                <a:noFill/>
              </a:ln>
              <a:effectLst/>
            </c:spPr>
            <c:extLst>
              <c:ext xmlns:c16="http://schemas.microsoft.com/office/drawing/2014/chart" uri="{C3380CC4-5D6E-409C-BE32-E72D297353CC}">
                <c16:uniqueId val="{00000017-908F-46AC-8F54-84A43FE99AF4}"/>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1</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08F-46AC-8F54-84A43FE99AF4}"/>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2</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08F-46AC-8F54-84A43FE99AF4}"/>
                </c:ext>
              </c:extLst>
            </c:dLbl>
            <c:dLbl>
              <c:idx val="2"/>
              <c:tx>
                <c:rich>
                  <a:bodyPr/>
                  <a:lstStyle/>
                  <a:p>
                    <a:r>
                      <a:rPr lang="en-US" b="1" dirty="0">
                        <a:solidFill>
                          <a:srgbClr val="000000"/>
                        </a:solidFill>
                      </a:rPr>
                      <a:t>3</a:t>
                    </a:r>
                    <a:endParaRPr lang="en-US"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08F-46AC-8F54-84A43FE99AF4}"/>
                </c:ext>
              </c:extLst>
            </c:dLbl>
            <c:dLbl>
              <c:idx val="3"/>
              <c:tx>
                <c:rich>
                  <a:bodyPr/>
                  <a:lstStyle/>
                  <a:p>
                    <a:r>
                      <a:rPr lang="en-US" b="1" dirty="0">
                        <a:solidFill>
                          <a:srgbClr val="000000"/>
                        </a:solidFill>
                      </a:rPr>
                      <a:t>4</a:t>
                    </a:r>
                    <a:endParaRPr lang="en-US"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08F-46AC-8F54-84A43FE99AF4}"/>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5</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08F-46AC-8F54-84A43FE99AF4}"/>
                </c:ext>
              </c:extLst>
            </c:dLbl>
            <c:dLbl>
              <c:idx val="5"/>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6</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08F-46AC-8F54-84A43FE99AF4}"/>
                </c:ext>
              </c:extLst>
            </c:dLbl>
            <c:dLbl>
              <c:idx val="6"/>
              <c:tx>
                <c:rich>
                  <a:bodyPr/>
                  <a:lstStyle/>
                  <a:p>
                    <a:r>
                      <a:rPr lang="en-US" b="1" dirty="0">
                        <a:solidFill>
                          <a:srgbClr val="000000"/>
                        </a:solidFill>
                      </a:rPr>
                      <a:t>7</a:t>
                    </a:r>
                    <a:endParaRPr lang="en-US"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908F-46AC-8F54-84A43FE99AF4}"/>
                </c:ext>
              </c:extLst>
            </c:dLbl>
            <c:dLbl>
              <c:idx val="7"/>
              <c:tx>
                <c:rich>
                  <a:bodyPr/>
                  <a:lstStyle/>
                  <a:p>
                    <a:r>
                      <a:rPr lang="en-US" b="1" dirty="0">
                        <a:solidFill>
                          <a:srgbClr val="000000"/>
                        </a:solidFill>
                      </a:rPr>
                      <a:t>8</a:t>
                    </a:r>
                    <a:endParaRPr lang="en-US"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908F-46AC-8F54-84A43FE99AF4}"/>
                </c:ext>
              </c:extLst>
            </c:dLbl>
            <c:dLbl>
              <c:idx val="8"/>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9</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908F-46AC-8F54-84A43FE99AF4}"/>
                </c:ext>
              </c:extLst>
            </c:dLbl>
            <c:dLbl>
              <c:idx val="9"/>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pPr>
                    <a:r>
                      <a:rPr lang="en-US" b="1" dirty="0">
                        <a:solidFill>
                          <a:schemeClr val="bg1"/>
                        </a:solidFill>
                      </a:rPr>
                      <a:t>10</a:t>
                    </a:r>
                    <a:endParaRPr lang="en-US" dirty="0">
                      <a:solidFill>
                        <a:schemeClr val="bg1"/>
                      </a:solidFill>
                    </a:endParaRPr>
                  </a:p>
                </c:rich>
              </c:tx>
              <c:spPr>
                <a:noFill/>
                <a:ln>
                  <a:noFill/>
                </a:ln>
                <a:effectLst/>
              </c:spPr>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3-908F-46AC-8F54-84A43FE99AF4}"/>
                </c:ext>
              </c:extLst>
            </c:dLbl>
            <c:dLbl>
              <c:idx val="10"/>
              <c:tx>
                <c:rich>
                  <a:bodyPr/>
                  <a:lstStyle/>
                  <a:p>
                    <a:r>
                      <a:rPr lang="en-US" b="1" dirty="0">
                        <a:solidFill>
                          <a:srgbClr val="000000"/>
                        </a:solidFill>
                      </a:rPr>
                      <a:t>11</a:t>
                    </a:r>
                    <a:endParaRPr lang="en-US"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5-908F-46AC-8F54-84A43FE99AF4}"/>
                </c:ext>
              </c:extLst>
            </c:dLbl>
            <c:dLbl>
              <c:idx val="11"/>
              <c:tx>
                <c:rich>
                  <a:bodyPr/>
                  <a:lstStyle/>
                  <a:p>
                    <a:r>
                      <a:rPr lang="en-US" b="1" dirty="0">
                        <a:solidFill>
                          <a:srgbClr val="000000"/>
                        </a:solidFill>
                      </a:rPr>
                      <a:t>12</a:t>
                    </a:r>
                    <a:endParaRPr lang="en-US" dirty="0">
                      <a:solidFill>
                        <a:srgbClr val="000000"/>
                      </a:solidFill>
                    </a:endParaRP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908F-46AC-8F54-84A43FE99A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Variable 1</c:v>
                </c:pt>
                <c:pt idx="1">
                  <c:v>Variable 2</c:v>
                </c:pt>
                <c:pt idx="2">
                  <c:v>Variable 3</c:v>
                </c:pt>
                <c:pt idx="3">
                  <c:v>Variable 4</c:v>
                </c:pt>
                <c:pt idx="4">
                  <c:v>Variable 5</c:v>
                </c:pt>
                <c:pt idx="5">
                  <c:v>Variable 6</c:v>
                </c:pt>
                <c:pt idx="6">
                  <c:v>Variable 7</c:v>
                </c:pt>
                <c:pt idx="7">
                  <c:v>Variable 8</c:v>
                </c:pt>
                <c:pt idx="8">
                  <c:v>Variable 9</c:v>
                </c:pt>
                <c:pt idx="9">
                  <c:v>Variable 10</c:v>
                </c:pt>
                <c:pt idx="10">
                  <c:v>Variable 11</c:v>
                </c:pt>
                <c:pt idx="11">
                  <c:v>Variable 12</c:v>
                </c:pt>
              </c:strCache>
            </c:strRef>
          </c:cat>
          <c:val>
            <c:numRef>
              <c:f>Sheet1!$B$2:$B$13</c:f>
              <c:numCache>
                <c:formatCode>0.00%</c:formatCode>
                <c:ptCount val="12"/>
                <c:pt idx="0">
                  <c:v>8.3299999999999999E-2</c:v>
                </c:pt>
                <c:pt idx="1">
                  <c:v>8.3299999999999999E-2</c:v>
                </c:pt>
                <c:pt idx="2">
                  <c:v>8.3299999999999999E-2</c:v>
                </c:pt>
                <c:pt idx="3">
                  <c:v>8.3299999999999999E-2</c:v>
                </c:pt>
                <c:pt idx="4">
                  <c:v>8.3299999999999999E-2</c:v>
                </c:pt>
                <c:pt idx="5">
                  <c:v>8.3299999999999999E-2</c:v>
                </c:pt>
                <c:pt idx="6">
                  <c:v>8.3299999999999999E-2</c:v>
                </c:pt>
                <c:pt idx="7">
                  <c:v>8.3299999999999999E-2</c:v>
                </c:pt>
                <c:pt idx="8">
                  <c:v>8.3299999999999999E-2</c:v>
                </c:pt>
                <c:pt idx="9">
                  <c:v>8.3299999999999999E-2</c:v>
                </c:pt>
                <c:pt idx="10">
                  <c:v>8.3299999999999999E-2</c:v>
                </c:pt>
                <c:pt idx="11">
                  <c:v>8.3299999999999999E-2</c:v>
                </c:pt>
              </c:numCache>
            </c:numRef>
          </c:val>
          <c:extLst>
            <c:ext xmlns:c16="http://schemas.microsoft.com/office/drawing/2014/chart" uri="{C3380CC4-5D6E-409C-BE32-E72D297353CC}">
              <c16:uniqueId val="{00000018-908F-46AC-8F54-84A43FE99A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93E1A-6D6C-49D7-AE7D-C5A09329B6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83EB742F-62E2-4761-8361-B121440DF242}">
      <dgm:prSet phldrT="[Text]" custT="1"/>
      <dgm:spPr/>
      <dgm:t>
        <a:bodyPr/>
        <a:lstStyle/>
        <a:p>
          <a:r>
            <a:rPr lang="en-US" sz="2400" b="0" i="0" kern="1200" dirty="0">
              <a:solidFill>
                <a:schemeClr val="tx1"/>
              </a:solidFill>
              <a:latin typeface="Trebuchet MS" panose="020B0603020202020204" pitchFamily="34" charset="0"/>
              <a:ea typeface="+mn-ea"/>
              <a:cs typeface="Open Sans Light"/>
            </a:rPr>
            <a:t>Make the call</a:t>
          </a:r>
        </a:p>
      </dgm:t>
    </dgm:pt>
    <dgm:pt modelId="{9941D7EF-83D4-4516-9CE5-F4AD49F18FDC}" type="parTrans" cxnId="{891DD248-B973-4ED6-8B5C-FAD5CDA4DC25}">
      <dgm:prSet/>
      <dgm:spPr/>
      <dgm:t>
        <a:bodyPr/>
        <a:lstStyle/>
        <a:p>
          <a:endParaRPr lang="en-US"/>
        </a:p>
      </dgm:t>
    </dgm:pt>
    <dgm:pt modelId="{DD5D0835-397F-46DC-9BA8-6178E0FE30C5}" type="sibTrans" cxnId="{891DD248-B973-4ED6-8B5C-FAD5CDA4DC25}">
      <dgm:prSet/>
      <dgm:spPr/>
      <dgm:t>
        <a:bodyPr/>
        <a:lstStyle/>
        <a:p>
          <a:endParaRPr lang="en-US"/>
        </a:p>
      </dgm:t>
    </dgm:pt>
    <dgm:pt modelId="{51B7539D-872C-4ACA-BBFD-B9587341076E}">
      <dgm:prSet phldrT="[Text]" custT="1"/>
      <dgm:spPr/>
      <dgm:t>
        <a:bodyPr/>
        <a:lstStyle/>
        <a:p>
          <a:r>
            <a:rPr lang="en-US" sz="2400" b="0" i="0" kern="1200" dirty="0">
              <a:solidFill>
                <a:srgbClr val="563D82"/>
              </a:solidFill>
              <a:latin typeface="Trebuchet MS" panose="020B0603020202020204" pitchFamily="34" charset="0"/>
              <a:ea typeface="+mn-ea"/>
              <a:cs typeface="Open Sans Light"/>
            </a:rPr>
            <a:t>Select a counselor</a:t>
          </a:r>
        </a:p>
      </dgm:t>
    </dgm:pt>
    <dgm:pt modelId="{D408071D-071C-4D71-BF02-14919CE42BA7}" type="parTrans" cxnId="{C3337A27-B0E5-41E0-9C6E-8274FB728E71}">
      <dgm:prSet/>
      <dgm:spPr/>
      <dgm:t>
        <a:bodyPr/>
        <a:lstStyle/>
        <a:p>
          <a:endParaRPr lang="en-US"/>
        </a:p>
      </dgm:t>
    </dgm:pt>
    <dgm:pt modelId="{6F065CC7-A6AC-4AEE-A897-9E7995A1C070}" type="sibTrans" cxnId="{C3337A27-B0E5-41E0-9C6E-8274FB728E71}">
      <dgm:prSet/>
      <dgm:spPr/>
      <dgm:t>
        <a:bodyPr/>
        <a:lstStyle/>
        <a:p>
          <a:endParaRPr lang="en-US"/>
        </a:p>
      </dgm:t>
    </dgm:pt>
    <dgm:pt modelId="{4C1800B5-A47B-482C-931F-465B2271A983}">
      <dgm:prSet phldrT="[Text]" custT="1"/>
      <dgm:spPr/>
      <dgm:t>
        <a:bodyPr/>
        <a:lstStyle/>
        <a:p>
          <a:r>
            <a:rPr lang="en-US" sz="2400" b="0" i="0" kern="1200" dirty="0">
              <a:solidFill>
                <a:srgbClr val="563D82"/>
              </a:solidFill>
              <a:latin typeface="Trebuchet MS" panose="020B0603020202020204" pitchFamily="34" charset="0"/>
              <a:ea typeface="+mn-ea"/>
              <a:cs typeface="Open Sans Light"/>
            </a:rPr>
            <a:t>Have a session</a:t>
          </a:r>
        </a:p>
      </dgm:t>
    </dgm:pt>
    <dgm:pt modelId="{4C3AD097-31E2-402F-8C55-5A16CFE9A08F}" type="parTrans" cxnId="{F0B612E9-BEBE-481C-A1B8-E6E208A489C1}">
      <dgm:prSet/>
      <dgm:spPr/>
      <dgm:t>
        <a:bodyPr/>
        <a:lstStyle/>
        <a:p>
          <a:endParaRPr lang="en-US"/>
        </a:p>
      </dgm:t>
    </dgm:pt>
    <dgm:pt modelId="{10992FF3-88E6-4E3E-B1A4-B13075ACA018}" type="sibTrans" cxnId="{F0B612E9-BEBE-481C-A1B8-E6E208A489C1}">
      <dgm:prSet/>
      <dgm:spPr/>
      <dgm:t>
        <a:bodyPr/>
        <a:lstStyle/>
        <a:p>
          <a:endParaRPr lang="en-US"/>
        </a:p>
      </dgm:t>
    </dgm:pt>
    <dgm:pt modelId="{CF42206C-8405-4192-9EDA-08E61E4CB17E}" type="pres">
      <dgm:prSet presAssocID="{DA693E1A-6D6C-49D7-AE7D-C5A09329B60F}" presName="Name0" presStyleCnt="0">
        <dgm:presLayoutVars>
          <dgm:chMax val="7"/>
          <dgm:chPref val="7"/>
          <dgm:dir/>
          <dgm:animLvl val="lvl"/>
        </dgm:presLayoutVars>
      </dgm:prSet>
      <dgm:spPr/>
    </dgm:pt>
    <dgm:pt modelId="{A8491ED9-D584-45BE-8B5D-CA66ED8250D8}" type="pres">
      <dgm:prSet presAssocID="{83EB742F-62E2-4761-8361-B121440DF242}" presName="Accent1" presStyleCnt="0"/>
      <dgm:spPr/>
    </dgm:pt>
    <dgm:pt modelId="{3B707107-DF2B-4DB8-8576-1E145016D38F}" type="pres">
      <dgm:prSet presAssocID="{83EB742F-62E2-4761-8361-B121440DF242}" presName="Accent" presStyleLbl="node1" presStyleIdx="0" presStyleCnt="3"/>
      <dgm:spPr/>
    </dgm:pt>
    <dgm:pt modelId="{3C6B3D8A-C643-4D97-9714-7FC3ECB7F85C}" type="pres">
      <dgm:prSet presAssocID="{83EB742F-62E2-4761-8361-B121440DF242}" presName="Parent1" presStyleLbl="revTx" presStyleIdx="0" presStyleCnt="3">
        <dgm:presLayoutVars>
          <dgm:chMax val="1"/>
          <dgm:chPref val="1"/>
          <dgm:bulletEnabled val="1"/>
        </dgm:presLayoutVars>
      </dgm:prSet>
      <dgm:spPr/>
    </dgm:pt>
    <dgm:pt modelId="{ECB78213-D3A7-43B6-8AA6-EB2F93045B70}" type="pres">
      <dgm:prSet presAssocID="{51B7539D-872C-4ACA-BBFD-B9587341076E}" presName="Accent2" presStyleCnt="0"/>
      <dgm:spPr/>
    </dgm:pt>
    <dgm:pt modelId="{5A8F9DB7-E9E3-4781-B698-5275D60C6BB6}" type="pres">
      <dgm:prSet presAssocID="{51B7539D-872C-4ACA-BBFD-B9587341076E}" presName="Accent" presStyleLbl="node1" presStyleIdx="1" presStyleCnt="3"/>
      <dgm:spPr/>
    </dgm:pt>
    <dgm:pt modelId="{2BE49D0C-BC9E-42F4-A4C6-435EA80D923E}" type="pres">
      <dgm:prSet presAssocID="{51B7539D-872C-4ACA-BBFD-B9587341076E}" presName="Parent2" presStyleLbl="revTx" presStyleIdx="1" presStyleCnt="3">
        <dgm:presLayoutVars>
          <dgm:chMax val="1"/>
          <dgm:chPref val="1"/>
          <dgm:bulletEnabled val="1"/>
        </dgm:presLayoutVars>
      </dgm:prSet>
      <dgm:spPr/>
    </dgm:pt>
    <dgm:pt modelId="{F715DDD0-5E83-47BC-91BB-5CC943664FD3}" type="pres">
      <dgm:prSet presAssocID="{4C1800B5-A47B-482C-931F-465B2271A983}" presName="Accent3" presStyleCnt="0"/>
      <dgm:spPr/>
    </dgm:pt>
    <dgm:pt modelId="{E4D4A2B7-DC30-4B30-B7CA-090987A11756}" type="pres">
      <dgm:prSet presAssocID="{4C1800B5-A47B-482C-931F-465B2271A983}" presName="Accent" presStyleLbl="node1" presStyleIdx="2" presStyleCnt="3"/>
      <dgm:spPr/>
    </dgm:pt>
    <dgm:pt modelId="{A87E7A69-9EE7-49DC-BAE0-60A4F05A59AB}" type="pres">
      <dgm:prSet presAssocID="{4C1800B5-A47B-482C-931F-465B2271A983}" presName="Parent3" presStyleLbl="revTx" presStyleIdx="2" presStyleCnt="3">
        <dgm:presLayoutVars>
          <dgm:chMax val="1"/>
          <dgm:chPref val="1"/>
          <dgm:bulletEnabled val="1"/>
        </dgm:presLayoutVars>
      </dgm:prSet>
      <dgm:spPr/>
    </dgm:pt>
  </dgm:ptLst>
  <dgm:cxnLst>
    <dgm:cxn modelId="{B41D620F-3005-4BF5-8397-2B016FED76DB}" type="presOf" srcId="{51B7539D-872C-4ACA-BBFD-B9587341076E}" destId="{2BE49D0C-BC9E-42F4-A4C6-435EA80D923E}" srcOrd="0" destOrd="0" presId="urn:microsoft.com/office/officeart/2009/layout/CircleArrowProcess"/>
    <dgm:cxn modelId="{C3337A27-B0E5-41E0-9C6E-8274FB728E71}" srcId="{DA693E1A-6D6C-49D7-AE7D-C5A09329B60F}" destId="{51B7539D-872C-4ACA-BBFD-B9587341076E}" srcOrd="1" destOrd="0" parTransId="{D408071D-071C-4D71-BF02-14919CE42BA7}" sibTransId="{6F065CC7-A6AC-4AEE-A897-9E7995A1C070}"/>
    <dgm:cxn modelId="{D4D04A5F-6D46-4DA4-AFCD-812085782A7F}" type="presOf" srcId="{83EB742F-62E2-4761-8361-B121440DF242}" destId="{3C6B3D8A-C643-4D97-9714-7FC3ECB7F85C}" srcOrd="0" destOrd="0" presId="urn:microsoft.com/office/officeart/2009/layout/CircleArrowProcess"/>
    <dgm:cxn modelId="{891DD248-B973-4ED6-8B5C-FAD5CDA4DC25}" srcId="{DA693E1A-6D6C-49D7-AE7D-C5A09329B60F}" destId="{83EB742F-62E2-4761-8361-B121440DF242}" srcOrd="0" destOrd="0" parTransId="{9941D7EF-83D4-4516-9CE5-F4AD49F18FDC}" sibTransId="{DD5D0835-397F-46DC-9BA8-6178E0FE30C5}"/>
    <dgm:cxn modelId="{E1F394C8-535F-49D3-A20A-BBED11C879B1}" type="presOf" srcId="{DA693E1A-6D6C-49D7-AE7D-C5A09329B60F}" destId="{CF42206C-8405-4192-9EDA-08E61E4CB17E}" srcOrd="0" destOrd="0" presId="urn:microsoft.com/office/officeart/2009/layout/CircleArrowProcess"/>
    <dgm:cxn modelId="{F0B612E9-BEBE-481C-A1B8-E6E208A489C1}" srcId="{DA693E1A-6D6C-49D7-AE7D-C5A09329B60F}" destId="{4C1800B5-A47B-482C-931F-465B2271A983}" srcOrd="2" destOrd="0" parTransId="{4C3AD097-31E2-402F-8C55-5A16CFE9A08F}" sibTransId="{10992FF3-88E6-4E3E-B1A4-B13075ACA018}"/>
    <dgm:cxn modelId="{9207DEEA-F17E-45E5-B16A-3E6B0801889F}" type="presOf" srcId="{4C1800B5-A47B-482C-931F-465B2271A983}" destId="{A87E7A69-9EE7-49DC-BAE0-60A4F05A59AB}" srcOrd="0" destOrd="0" presId="urn:microsoft.com/office/officeart/2009/layout/CircleArrowProcess"/>
    <dgm:cxn modelId="{300D73FA-2811-4310-9A47-0C2B8AB8769A}" type="presParOf" srcId="{CF42206C-8405-4192-9EDA-08E61E4CB17E}" destId="{A8491ED9-D584-45BE-8B5D-CA66ED8250D8}" srcOrd="0" destOrd="0" presId="urn:microsoft.com/office/officeart/2009/layout/CircleArrowProcess"/>
    <dgm:cxn modelId="{17D883F1-7C71-4FC4-9AA3-4395EB44EAE3}" type="presParOf" srcId="{A8491ED9-D584-45BE-8B5D-CA66ED8250D8}" destId="{3B707107-DF2B-4DB8-8576-1E145016D38F}" srcOrd="0" destOrd="0" presId="urn:microsoft.com/office/officeart/2009/layout/CircleArrowProcess"/>
    <dgm:cxn modelId="{949702BF-B696-4760-BC87-75D45FE4D8F5}" type="presParOf" srcId="{CF42206C-8405-4192-9EDA-08E61E4CB17E}" destId="{3C6B3D8A-C643-4D97-9714-7FC3ECB7F85C}" srcOrd="1" destOrd="0" presId="urn:microsoft.com/office/officeart/2009/layout/CircleArrowProcess"/>
    <dgm:cxn modelId="{2B7CFA4B-E803-42F3-A927-7F53C38B8BBC}" type="presParOf" srcId="{CF42206C-8405-4192-9EDA-08E61E4CB17E}" destId="{ECB78213-D3A7-43B6-8AA6-EB2F93045B70}" srcOrd="2" destOrd="0" presId="urn:microsoft.com/office/officeart/2009/layout/CircleArrowProcess"/>
    <dgm:cxn modelId="{AC0AC434-AF35-4541-97A4-50E0E93D4D3C}" type="presParOf" srcId="{ECB78213-D3A7-43B6-8AA6-EB2F93045B70}" destId="{5A8F9DB7-E9E3-4781-B698-5275D60C6BB6}" srcOrd="0" destOrd="0" presId="urn:microsoft.com/office/officeart/2009/layout/CircleArrowProcess"/>
    <dgm:cxn modelId="{0B39B7AE-D352-4FDA-9455-D4F11D67635D}" type="presParOf" srcId="{CF42206C-8405-4192-9EDA-08E61E4CB17E}" destId="{2BE49D0C-BC9E-42F4-A4C6-435EA80D923E}" srcOrd="3" destOrd="0" presId="urn:microsoft.com/office/officeart/2009/layout/CircleArrowProcess"/>
    <dgm:cxn modelId="{D4A7718E-F991-4E28-8053-45F4D74D297D}" type="presParOf" srcId="{CF42206C-8405-4192-9EDA-08E61E4CB17E}" destId="{F715DDD0-5E83-47BC-91BB-5CC943664FD3}" srcOrd="4" destOrd="0" presId="urn:microsoft.com/office/officeart/2009/layout/CircleArrowProcess"/>
    <dgm:cxn modelId="{D9566D20-AF6C-4B9A-AF22-0181D3B1EB3E}" type="presParOf" srcId="{F715DDD0-5E83-47BC-91BB-5CC943664FD3}" destId="{E4D4A2B7-DC30-4B30-B7CA-090987A11756}" srcOrd="0" destOrd="0" presId="urn:microsoft.com/office/officeart/2009/layout/CircleArrowProcess"/>
    <dgm:cxn modelId="{A9BCD516-4978-46C4-9113-CE478E7BF7F9}" type="presParOf" srcId="{CF42206C-8405-4192-9EDA-08E61E4CB17E}" destId="{A87E7A69-9EE7-49DC-BAE0-60A4F05A59A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7107-DF2B-4DB8-8576-1E145016D38F}">
      <dsp:nvSpPr>
        <dsp:cNvPr id="0" name=""/>
        <dsp:cNvSpPr/>
      </dsp:nvSpPr>
      <dsp:spPr>
        <a:xfrm>
          <a:off x="3121314" y="0"/>
          <a:ext cx="2607470" cy="26078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B3D8A-C643-4D97-9714-7FC3ECB7F85C}">
      <dsp:nvSpPr>
        <dsp:cNvPr id="0" name=""/>
        <dsp:cNvSpPr/>
      </dsp:nvSpPr>
      <dsp:spPr>
        <a:xfrm>
          <a:off x="3697650" y="941519"/>
          <a:ext cx="1448921" cy="72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Trebuchet MS" panose="020B0603020202020204" pitchFamily="34" charset="0"/>
              <a:ea typeface="+mn-ea"/>
              <a:cs typeface="Open Sans Light"/>
            </a:rPr>
            <a:t>Make the call</a:t>
          </a:r>
        </a:p>
      </dsp:txBody>
      <dsp:txXfrm>
        <a:off x="3697650" y="941519"/>
        <a:ext cx="1448921" cy="724287"/>
      </dsp:txXfrm>
    </dsp:sp>
    <dsp:sp modelId="{5A8F9DB7-E9E3-4781-B698-5275D60C6BB6}">
      <dsp:nvSpPr>
        <dsp:cNvPr id="0" name=""/>
        <dsp:cNvSpPr/>
      </dsp:nvSpPr>
      <dsp:spPr>
        <a:xfrm>
          <a:off x="2397098" y="1498413"/>
          <a:ext cx="2607470" cy="260786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49D0C-BC9E-42F4-A4C6-435EA80D923E}">
      <dsp:nvSpPr>
        <dsp:cNvPr id="0" name=""/>
        <dsp:cNvSpPr/>
      </dsp:nvSpPr>
      <dsp:spPr>
        <a:xfrm>
          <a:off x="2976373" y="2448599"/>
          <a:ext cx="1448921" cy="72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563D82"/>
              </a:solidFill>
              <a:latin typeface="Trebuchet MS" panose="020B0603020202020204" pitchFamily="34" charset="0"/>
              <a:ea typeface="+mn-ea"/>
              <a:cs typeface="Open Sans Light"/>
            </a:rPr>
            <a:t>Select a counselor</a:t>
          </a:r>
        </a:p>
      </dsp:txBody>
      <dsp:txXfrm>
        <a:off x="2976373" y="2448599"/>
        <a:ext cx="1448921" cy="724287"/>
      </dsp:txXfrm>
    </dsp:sp>
    <dsp:sp modelId="{E4D4A2B7-DC30-4B30-B7CA-090987A11756}">
      <dsp:nvSpPr>
        <dsp:cNvPr id="0" name=""/>
        <dsp:cNvSpPr/>
      </dsp:nvSpPr>
      <dsp:spPr>
        <a:xfrm>
          <a:off x="3306897" y="3176137"/>
          <a:ext cx="2240220" cy="224111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E7A69-9EE7-49DC-BAE0-60A4F05A59AB}">
      <dsp:nvSpPr>
        <dsp:cNvPr id="0" name=""/>
        <dsp:cNvSpPr/>
      </dsp:nvSpPr>
      <dsp:spPr>
        <a:xfrm>
          <a:off x="3701078" y="3957847"/>
          <a:ext cx="1448921" cy="72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563D82"/>
              </a:solidFill>
              <a:latin typeface="Trebuchet MS" panose="020B0603020202020204" pitchFamily="34" charset="0"/>
              <a:ea typeface="+mn-ea"/>
              <a:cs typeface="Open Sans Light"/>
            </a:rPr>
            <a:t>Have a session</a:t>
          </a:r>
        </a:p>
      </dsp:txBody>
      <dsp:txXfrm>
        <a:off x="3701078" y="3957847"/>
        <a:ext cx="1448921" cy="7242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000" dirty="0">
              <a:latin typeface="Open Sans Light"/>
              <a:cs typeface="Open Sans Light"/>
            </a:endParaRPr>
          </a:p>
        </p:txBody>
      </p:sp>
      <p:sp>
        <p:nvSpPr>
          <p:cNvPr id="3" name="Date Placeholder 2"/>
          <p:cNvSpPr>
            <a:spLocks noGrp="1"/>
          </p:cNvSpPr>
          <p:nvPr>
            <p:ph type="dt" sz="quarter" idx="1"/>
          </p:nvPr>
        </p:nvSpPr>
        <p:spPr>
          <a:xfrm>
            <a:off x="3971344" y="0"/>
            <a:ext cx="3037840" cy="464820"/>
          </a:xfrm>
          <a:prstGeom prst="rect">
            <a:avLst/>
          </a:prstGeom>
        </p:spPr>
        <p:txBody>
          <a:bodyPr vert="horz" lIns="93177" tIns="46589" rIns="93177" bIns="46589" rtlCol="0"/>
          <a:lstStyle>
            <a:lvl1pPr algn="r">
              <a:defRPr sz="1200"/>
            </a:lvl1pPr>
          </a:lstStyle>
          <a:p>
            <a:fld id="{82541AEF-3112-6549-914A-E0D9B60F40EA}" type="datetimeFigureOut">
              <a:rPr lang="en-US" sz="1000">
                <a:latin typeface="Open Sans Light"/>
                <a:cs typeface="Open Sans Light"/>
              </a:rPr>
              <a:t>3/3/2022</a:t>
            </a:fld>
            <a:endParaRPr lang="en-US" sz="1000" dirty="0">
              <a:latin typeface="Open Sans Light"/>
              <a:cs typeface="Open Sans Light"/>
            </a:endParaRPr>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a:defRPr sz="1200"/>
            </a:lvl1pPr>
          </a:lstStyle>
          <a:p>
            <a:r>
              <a:rPr lang="en-US" sz="1000" dirty="0">
                <a:latin typeface="Open Sans Light"/>
                <a:cs typeface="Open Sans Light"/>
              </a:rPr>
              <a:t>CONFIDENTIAL</a:t>
            </a:r>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77" tIns="46589" rIns="93177" bIns="46589" rtlCol="0" anchor="b"/>
          <a:lstStyle>
            <a:lvl1pPr algn="r">
              <a:defRPr sz="1200"/>
            </a:lvl1pPr>
          </a:lstStyle>
          <a:p>
            <a:fld id="{BF293638-C25A-9844-8D5B-B0309EC5F961}" type="slidenum">
              <a:rPr lang="en-US" sz="1000">
                <a:latin typeface="Open Sans Light"/>
                <a:cs typeface="Open Sans Light"/>
              </a:rPr>
              <a:t>‹#›</a:t>
            </a:fld>
            <a:endParaRPr lang="en-US" sz="1000" dirty="0">
              <a:latin typeface="Open Sans Light"/>
              <a:cs typeface="Open Sans Light"/>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000">
                <a:latin typeface="Open Sans Light"/>
                <a:cs typeface="Open Sans Light"/>
              </a:defRPr>
            </a:lvl1pPr>
          </a:lstStyle>
          <a:p>
            <a:endParaRPr lang="en-US" dirty="0"/>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000">
                <a:latin typeface="Open Sans Light"/>
                <a:cs typeface="Open Sans Light"/>
              </a:defRPr>
            </a:lvl1pPr>
          </a:lstStyle>
          <a:p>
            <a:fld id="{EC2C7003-A6A9-A249-88AD-8CFDA7DED64B}" type="datetimeFigureOut">
              <a:rPr lang="en-US" smtClean="0"/>
              <a:pPr/>
              <a:t>3/3/2022</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000">
                <a:latin typeface="Open Sans Light"/>
                <a:cs typeface="Open Sans Light"/>
              </a:defRPr>
            </a:lvl1pPr>
          </a:lstStyle>
          <a:p>
            <a:r>
              <a:rPr lang="en-US" dirty="0"/>
              <a:t>CONFIDENTIAL</a:t>
            </a:r>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000">
                <a:latin typeface="Open Sans Light"/>
                <a:cs typeface="Open Sans Light"/>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Open Sans Light"/>
        <a:ea typeface="+mn-ea"/>
        <a:cs typeface="Open Sans Light"/>
      </a:defRPr>
    </a:lvl1pPr>
    <a:lvl2pPr marL="457200" algn="l" defTabSz="457200" rtl="0" eaLnBrk="1" latinLnBrk="0" hangingPunct="1">
      <a:defRPr sz="1200" kern="1200">
        <a:solidFill>
          <a:schemeClr val="tx1"/>
        </a:solidFill>
        <a:latin typeface="Open Sans Light"/>
        <a:ea typeface="+mn-ea"/>
        <a:cs typeface="Open Sans Light"/>
      </a:defRPr>
    </a:lvl2pPr>
    <a:lvl3pPr marL="914400" algn="l" defTabSz="457200" rtl="0" eaLnBrk="1" latinLnBrk="0" hangingPunct="1">
      <a:defRPr sz="1200" kern="1200">
        <a:solidFill>
          <a:schemeClr val="tx1"/>
        </a:solidFill>
        <a:latin typeface="Open Sans Light"/>
        <a:ea typeface="+mn-ea"/>
        <a:cs typeface="Open Sans Light"/>
      </a:defRPr>
    </a:lvl3pPr>
    <a:lvl4pPr marL="1371600" algn="l" defTabSz="457200" rtl="0" eaLnBrk="1" latinLnBrk="0" hangingPunct="1">
      <a:defRPr sz="1200" kern="1200">
        <a:solidFill>
          <a:schemeClr val="tx1"/>
        </a:solidFill>
        <a:latin typeface="Open Sans Light"/>
        <a:ea typeface="+mn-ea"/>
        <a:cs typeface="Open Sans Light"/>
      </a:defRPr>
    </a:lvl4pPr>
    <a:lvl5pPr marL="1828800" algn="l" defTabSz="457200" rtl="0" eaLnBrk="1" latinLnBrk="0" hangingPunct="1">
      <a:defRPr sz="1200" kern="1200">
        <a:solidFill>
          <a:schemeClr val="tx1"/>
        </a:solidFill>
        <a:latin typeface="Open Sans Light"/>
        <a:ea typeface="+mn-ea"/>
        <a:cs typeface="Open Sans Light"/>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30000"/>
              </a:spcBef>
              <a:spcAft>
                <a:spcPct val="0"/>
              </a:spcAft>
              <a:defRPr/>
            </a:pPr>
            <a:r>
              <a:rPr lang="en-US" baseline="0" dirty="0"/>
              <a:t>Welcome to your member orientation. This presentation will provide you with a general overview of the Employee Assistance Program, Legal and Financial Services and Identity Theft Consultation. </a:t>
            </a:r>
            <a:endParaRPr lang="en-US" dirty="0"/>
          </a:p>
          <a:p>
            <a:endParaRPr lang="en-US" dirty="0"/>
          </a:p>
          <a:p>
            <a:endParaRPr lang="en-US" dirty="0"/>
          </a:p>
        </p:txBody>
      </p:sp>
    </p:spTree>
    <p:extLst>
      <p:ext uri="{BB962C8B-B14F-4D97-AF65-F5344CB8AC3E}">
        <p14:creationId xmlns:p14="http://schemas.microsoft.com/office/powerpoint/2010/main" val="165258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01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616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02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13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benefits consist</a:t>
            </a:r>
            <a:r>
              <a:rPr lang="en-US" baseline="0" dirty="0"/>
              <a:t> of:</a:t>
            </a:r>
          </a:p>
          <a:p>
            <a:pPr marL="178027" indent="-178027">
              <a:buFontTx/>
              <a:buChar char="-"/>
            </a:pPr>
            <a:r>
              <a:rPr lang="en-US" baseline="0" dirty="0"/>
              <a:t>The Employee Assistance Program (EAP) - a confidential counseling and referral service</a:t>
            </a:r>
          </a:p>
          <a:p>
            <a:pPr marL="178027" indent="-178027">
              <a:buFontTx/>
              <a:buChar char="-"/>
            </a:pPr>
            <a:r>
              <a:rPr lang="en-US" baseline="0" dirty="0"/>
              <a:t>Legal services</a:t>
            </a:r>
          </a:p>
          <a:p>
            <a:pPr marL="178027" indent="-178027">
              <a:buFontTx/>
              <a:buChar char="-"/>
            </a:pPr>
            <a:r>
              <a:rPr lang="en-US" baseline="0" dirty="0"/>
              <a:t>Financial services</a:t>
            </a:r>
          </a:p>
          <a:p>
            <a:pPr marL="178027" indent="-178027">
              <a:buFontTx/>
              <a:buChar char="-"/>
            </a:pPr>
            <a:r>
              <a:rPr lang="en-US" baseline="0" dirty="0"/>
              <a:t>Identity theft resolution consultation services</a:t>
            </a:r>
          </a:p>
          <a:p>
            <a:pPr marL="178027" indent="-178027" defTabSz="949478" fontAlgn="base">
              <a:spcBef>
                <a:spcPct val="30000"/>
              </a:spcBef>
              <a:spcAft>
                <a:spcPct val="0"/>
              </a:spcAft>
              <a:buFontTx/>
              <a:buChar char="-"/>
              <a:defRPr/>
            </a:pPr>
            <a:r>
              <a:rPr lang="en-US" dirty="0"/>
              <a:t>All services are provided free of charge and are available to you and your household members up to age 26. </a:t>
            </a:r>
          </a:p>
          <a:p>
            <a:endParaRPr lang="en-US" baseline="0" dirty="0"/>
          </a:p>
          <a:p>
            <a:pPr marL="178027" indent="-178027">
              <a:buFontTx/>
              <a:buChar char="-"/>
            </a:pPr>
            <a:endParaRPr lang="en-US" dirty="0"/>
          </a:p>
          <a:p>
            <a:endParaRPr lang="en-US" dirty="0"/>
          </a:p>
          <a:p>
            <a:endParaRPr lang="en-US" dirty="0"/>
          </a:p>
        </p:txBody>
      </p:sp>
    </p:spTree>
    <p:extLst>
      <p:ext uri="{BB962C8B-B14F-4D97-AF65-F5344CB8AC3E}">
        <p14:creationId xmlns:p14="http://schemas.microsoft.com/office/powerpoint/2010/main" val="311449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08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800" b="1" dirty="0">
                <a:solidFill>
                  <a:srgbClr val="0FC1A7"/>
                </a:solidFill>
                <a:latin typeface="Arial" panose="020B0604020202020204" pitchFamily="34" charset="0"/>
                <a:ea typeface="Roboto"/>
                <a:cs typeface="Arial" panose="020B0604020202020204" pitchFamily="34" charset="0"/>
                <a:sym typeface="Roboto"/>
              </a:rPr>
              <a:t>The network features 5,000 licensed, insured and verified (NCQA) providers from all 50 states</a:t>
            </a:r>
          </a:p>
          <a:p>
            <a:pPr>
              <a:lnSpc>
                <a:spcPct val="115000"/>
              </a:lnSpc>
              <a:spcBef>
                <a:spcPts val="0"/>
              </a:spcBef>
              <a:buClr>
                <a:schemeClr val="dk1"/>
              </a:buClr>
              <a:buSzPts val="1100"/>
            </a:pPr>
            <a:endParaRPr lang="en-US" sz="1200" dirty="0">
              <a:solidFill>
                <a:srgbClr val="434343"/>
              </a:solidFill>
              <a:latin typeface="Arial" panose="020B0604020202020204" pitchFamily="34" charset="0"/>
              <a:ea typeface="Roboto"/>
              <a:cs typeface="Arial" panose="020B0604020202020204" pitchFamily="34" charset="0"/>
              <a:sym typeface="Roboto"/>
            </a:endParaRPr>
          </a:p>
          <a:p>
            <a:pPr>
              <a:lnSpc>
                <a:spcPct val="115000"/>
              </a:lnSpc>
              <a:spcBef>
                <a:spcPts val="0"/>
              </a:spcBef>
              <a:buClr>
                <a:schemeClr val="dk1"/>
              </a:buClr>
              <a:buSzPts val="1100"/>
            </a:pPr>
            <a:r>
              <a:rPr lang="en-US" sz="1200" dirty="0">
                <a:solidFill>
                  <a:srgbClr val="434343"/>
                </a:solidFill>
                <a:latin typeface="Arial" panose="020B0604020202020204" pitchFamily="34" charset="0"/>
                <a:ea typeface="Roboto"/>
                <a:cs typeface="Arial" panose="020B0604020202020204" pitchFamily="34" charset="0"/>
                <a:sym typeface="Roboto"/>
              </a:rPr>
              <a:t>Therapists are master-level or higher clinicians, averaging 9 years experience post supervision, and many are multilingual.</a:t>
            </a:r>
          </a:p>
          <a:p>
            <a:pPr>
              <a:lnSpc>
                <a:spcPct val="115000"/>
              </a:lnSpc>
              <a:spcBef>
                <a:spcPts val="1000"/>
              </a:spcBef>
            </a:pPr>
            <a:r>
              <a:rPr lang="en-US" sz="1200" dirty="0">
                <a:solidFill>
                  <a:srgbClr val="434343"/>
                </a:solidFill>
                <a:latin typeface="Arial" panose="020B0604020202020204" pitchFamily="34" charset="0"/>
                <a:ea typeface="Roboto"/>
                <a:cs typeface="Arial" panose="020B0604020202020204" pitchFamily="34" charset="0"/>
                <a:sym typeface="Roboto"/>
              </a:rPr>
              <a:t>They use evidence-based practices, including</a:t>
            </a:r>
            <a:r>
              <a:rPr lang="en-US" sz="1200" dirty="0">
                <a:solidFill>
                  <a:srgbClr val="666666"/>
                </a:solidFill>
                <a:latin typeface="Arial" panose="020B0604020202020204" pitchFamily="34" charset="0"/>
                <a:ea typeface="Roboto"/>
                <a:cs typeface="Arial" panose="020B0604020202020204" pitchFamily="34" charset="0"/>
                <a:sym typeface="Roboto"/>
              </a:rPr>
              <a:t> </a:t>
            </a:r>
            <a:r>
              <a:rPr lang="en-US" sz="1200" dirty="0">
                <a:solidFill>
                  <a:srgbClr val="434343"/>
                </a:solidFill>
                <a:latin typeface="Arial" panose="020B0604020202020204" pitchFamily="34" charset="0"/>
                <a:ea typeface="Roboto"/>
                <a:cs typeface="Arial" panose="020B0604020202020204" pitchFamily="34" charset="0"/>
                <a:sym typeface="Roboto"/>
              </a:rPr>
              <a:t>Cognitive Behavioral, Dialectical Behavioral and Psychodynamic Therapy, among others. </a:t>
            </a:r>
            <a:r>
              <a:rPr lang="en-US" sz="1200" dirty="0">
                <a:solidFill>
                  <a:srgbClr val="666666"/>
                </a:solidFill>
                <a:latin typeface="Arial" panose="020B0604020202020204" pitchFamily="34" charset="0"/>
                <a:ea typeface="Roboto"/>
                <a:cs typeface="Arial" panose="020B0604020202020204" pitchFamily="34" charset="0"/>
                <a:sym typeface="Roboto"/>
              </a:rPr>
              <a:t> </a:t>
            </a:r>
          </a:p>
          <a:p>
            <a:pPr>
              <a:lnSpc>
                <a:spcPct val="115000"/>
              </a:lnSpc>
              <a:spcBef>
                <a:spcPts val="1000"/>
              </a:spcBef>
            </a:pPr>
            <a:r>
              <a:rPr lang="en-US" sz="1200" dirty="0">
                <a:solidFill>
                  <a:srgbClr val="3C4043"/>
                </a:solidFill>
                <a:latin typeface="Arial" panose="020B0604020202020204" pitchFamily="34" charset="0"/>
                <a:ea typeface="Roboto"/>
                <a:cs typeface="Arial" panose="020B0604020202020204" pitchFamily="34" charset="0"/>
                <a:sym typeface="Roboto"/>
              </a:rPr>
              <a:t>Therapists provide assessment, ongoing therapy and referrals to appropriate levels of care.</a:t>
            </a:r>
            <a:endParaRPr lang="en-US" sz="1200" dirty="0">
              <a:solidFill>
                <a:srgbClr val="666666"/>
              </a:solidFill>
              <a:latin typeface="Arial" panose="020B0604020202020204" pitchFamily="34" charset="0"/>
              <a:ea typeface="Roboto"/>
              <a:cs typeface="Arial" panose="020B0604020202020204" pitchFamily="34" charset="0"/>
              <a:sym typeface="Roboto"/>
            </a:endParaRPr>
          </a:p>
          <a:p>
            <a:pPr marL="0" lvl="1" defTabSz="931774" fontAlgn="base">
              <a:spcBef>
                <a:spcPct val="30000"/>
              </a:spcBef>
              <a:spcAft>
                <a:spcPct val="0"/>
              </a:spcAft>
              <a:defRPr/>
            </a:pPr>
            <a:endParaRPr lang="en-US" dirty="0"/>
          </a:p>
        </p:txBody>
      </p:sp>
    </p:spTree>
    <p:extLst>
      <p:ext uri="{BB962C8B-B14F-4D97-AF65-F5344CB8AC3E}">
        <p14:creationId xmlns:p14="http://schemas.microsoft.com/office/powerpoint/2010/main" val="1201987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491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 Preferred">
    <p:spTree>
      <p:nvGrpSpPr>
        <p:cNvPr id="1" name=""/>
        <p:cNvGrpSpPr/>
        <p:nvPr/>
      </p:nvGrpSpPr>
      <p:grpSpPr>
        <a:xfrm>
          <a:off x="0" y="0"/>
          <a:ext cx="0" cy="0"/>
          <a:chOff x="0" y="0"/>
          <a:chExt cx="0" cy="0"/>
        </a:xfrm>
      </p:grpSpPr>
      <p:sp>
        <p:nvSpPr>
          <p:cNvPr id="8" name="Rectangle 7"/>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0" name="Title 1"/>
          <p:cNvSpPr>
            <a:spLocks noGrp="1"/>
          </p:cNvSpPr>
          <p:nvPr>
            <p:ph type="ctrTitle" hasCustomPrompt="1"/>
          </p:nvPr>
        </p:nvSpPr>
        <p:spPr bwMode="white">
          <a:xfrm>
            <a:off x="1403797" y="4592790"/>
            <a:ext cx="9672034" cy="1215588"/>
          </a:xfrm>
        </p:spPr>
        <p:txBody>
          <a:bodyPr anchor="b"/>
          <a:lstStyle>
            <a:lvl1pPr algn="ctr">
              <a:lnSpc>
                <a:spcPct val="8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pic>
        <p:nvPicPr>
          <p:cNvPr id="2" name="Picture 1"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246150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4533"/>
            <a:ext cx="944245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cxnSp>
        <p:nvCxnSpPr>
          <p:cNvPr id="7" name="Straight Connector 6"/>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68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84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2" name="Rectangle 1"/>
          <p:cNvSpPr/>
          <p:nvPr userDrawn="1"/>
        </p:nvSpPr>
        <p:spPr>
          <a:xfrm>
            <a:off x="0" y="6081007"/>
            <a:ext cx="12188952" cy="7337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Tree>
    <p:extLst>
      <p:ext uri="{BB962C8B-B14F-4D97-AF65-F5344CB8AC3E}">
        <p14:creationId xmlns:p14="http://schemas.microsoft.com/office/powerpoint/2010/main" val="1750417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3"/>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0891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5608" y="953037"/>
            <a:ext cx="10622276" cy="1210614"/>
          </a:xfrm>
        </p:spPr>
        <p:txBody>
          <a:bodyPr anchor="ctr"/>
          <a:lstStyle>
            <a:lvl1pPr algn="ctr" eaLnBrk="1" hangingPunct="1">
              <a:lnSpc>
                <a:spcPct val="80000"/>
              </a:lnSpc>
              <a:spcBef>
                <a:spcPct val="0"/>
              </a:spcBef>
              <a:defRPr sz="6000" b="0">
                <a:solidFill>
                  <a:schemeClr val="bg1"/>
                </a:solidFill>
                <a:latin typeface="Domaine Display Bold" panose="020A0803080505060203" pitchFamily="18" charset="0"/>
                <a:cs typeface="Domaine Display Bold" panose="020A0803080505060203" pitchFamily="18" charset="0"/>
              </a:defRPr>
            </a:lvl1pPr>
          </a:lstStyle>
          <a:p>
            <a:pPr eaLnBrk="1" hangingPunct="1">
              <a:spcBef>
                <a:spcPct val="0"/>
              </a:spcBef>
            </a:pPr>
            <a:r>
              <a:rPr lang="en-US" dirty="0"/>
              <a:t>Thank you for attending!</a:t>
            </a:r>
          </a:p>
        </p:txBody>
      </p:sp>
    </p:spTree>
    <p:extLst>
      <p:ext uri="{BB962C8B-B14F-4D97-AF65-F5344CB8AC3E}">
        <p14:creationId xmlns:p14="http://schemas.microsoft.com/office/powerpoint/2010/main" val="28104112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a:xfrm>
            <a:off x="568670" y="850392"/>
            <a:ext cx="4178808"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dirty="0"/>
              <a:t>Presentation title here</a:t>
            </a:r>
          </a:p>
        </p:txBody>
      </p:sp>
      <p:sp>
        <p:nvSpPr>
          <p:cNvPr id="14" name="Text Placeholder 4"/>
          <p:cNvSpPr>
            <a:spLocks noGrp="1"/>
          </p:cNvSpPr>
          <p:nvPr>
            <p:ph type="body" sz="quarter" idx="16" hasCustomPrompt="1"/>
          </p:nvPr>
        </p:nvSpPr>
        <p:spPr>
          <a:xfrm>
            <a:off x="1007582" y="3063240"/>
            <a:ext cx="3282696" cy="1262324"/>
          </a:xfrm>
        </p:spPr>
        <p:txBody>
          <a:bodyPr/>
          <a:lstStyle>
            <a:lvl1pPr>
              <a:defRPr sz="1400" b="1">
                <a:solidFill>
                  <a:schemeClr val="tx2"/>
                </a:solidFill>
              </a:defRPr>
            </a:lvl1pPr>
            <a:lvl2pPr marL="0" indent="0">
              <a:spcBef>
                <a:spcPts val="0"/>
              </a:spcBef>
              <a:spcAft>
                <a:spcPts val="2400"/>
              </a:spcAft>
              <a:buFontTx/>
              <a:buNone/>
              <a:defRPr sz="14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
        <p:nvSpPr>
          <p:cNvPr id="26" name="Freeform 5"/>
          <p:cNvSpPr>
            <a:spLocks noEditPoints="1"/>
          </p:cNvSpPr>
          <p:nvPr userDrawn="1"/>
        </p:nvSpPr>
        <p:spPr bwMode="auto">
          <a:xfrm>
            <a:off x="1016726" y="5196314"/>
            <a:ext cx="1652203" cy="319913"/>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076" y="2705696"/>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68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4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19503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ImageL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6" y="388062"/>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60900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2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Header | Text | ImageLFT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4" y="388062"/>
            <a:ext cx="565626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0" y="1892808"/>
            <a:ext cx="564673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6090006" y="1222520"/>
            <a:ext cx="5652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028285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1"/>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3884918"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8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388620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572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rgbClr val="7D3F98"/>
                </a:solidFill>
              </a:defRPr>
            </a:lvl1pPr>
          </a:lstStyle>
          <a:p>
            <a:r>
              <a:rPr lang="en-US" dirty="0"/>
              <a:t>Title</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5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rgbClr val="7D3F98"/>
                </a:solidFill>
              </a:defRPr>
            </a:lvl1pPr>
          </a:lstStyle>
          <a:p>
            <a:r>
              <a:rPr lang="en-US" dirty="0"/>
              <a:t>Title</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062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74552" cy="731520"/>
          </a:xfrm>
        </p:spPr>
        <p:txBody>
          <a:bodyPr anchor="ctr"/>
          <a:lstStyle>
            <a:lvl1pPr>
              <a:defRPr>
                <a:solidFill>
                  <a:schemeClr val="bg1"/>
                </a:solidFill>
              </a:defRPr>
            </a:lvl1pPr>
          </a:lstStyle>
          <a:p>
            <a:r>
              <a:rPr lang="en-US" dirty="0"/>
              <a:t>Title</a:t>
            </a:r>
          </a:p>
        </p:txBody>
      </p:sp>
      <p:cxnSp>
        <p:nvCxnSpPr>
          <p:cNvPr id="6" name="Straight Connector 5"/>
          <p:cNvCxnSpPr/>
          <p:nvPr userDrawn="1"/>
        </p:nvCxnSpPr>
        <p:spPr>
          <a:xfrm>
            <a:off x="451206" y="1222520"/>
            <a:ext cx="1129154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55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4" name="Rectangle 3"/>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2" name="Title 1"/>
          <p:cNvSpPr>
            <a:spLocks noGrp="1"/>
          </p:cNvSpPr>
          <p:nvPr>
            <p:ph type="ctrTitle" hasCustomPrompt="1"/>
          </p:nvPr>
        </p:nvSpPr>
        <p:spPr bwMode="white">
          <a:xfrm>
            <a:off x="875763" y="4592790"/>
            <a:ext cx="10676586" cy="1215588"/>
          </a:xfrm>
        </p:spPr>
        <p:txBody>
          <a:bodyPr anchor="b"/>
          <a:lstStyle>
            <a:lvl1pPr algn="ctr">
              <a:lnSpc>
                <a:spcPct val="8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pic>
        <p:nvPicPr>
          <p:cNvPr id="10" name="Picture 9"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3596939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4036073" y="0"/>
            <a:ext cx="815275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5" name="Text Placeholder 4"/>
          <p:cNvSpPr>
            <a:spLocks noGrp="1"/>
          </p:cNvSpPr>
          <p:nvPr>
            <p:ph type="body" sz="quarter" idx="12" hasCustomPrompt="1"/>
          </p:nvPr>
        </p:nvSpPr>
        <p:spPr>
          <a:xfrm>
            <a:off x="447676" y="455612"/>
            <a:ext cx="3192342" cy="5932487"/>
          </a:xfrm>
        </p:spPr>
        <p:txBody>
          <a:bodyPr anchor="ctr"/>
          <a:lstStyle>
            <a:lvl1pPr algn="ctr">
              <a:defRPr sz="2800">
                <a:solidFill>
                  <a:schemeClr val="accent2"/>
                </a:solidFill>
                <a:latin typeface="Domaine Display Bold"/>
                <a:cs typeface="Domaine Display Bold"/>
              </a:defRPr>
            </a:lvl1pPr>
            <a:lvl2pPr marL="0" indent="0" algn="ctr">
              <a:buFontTx/>
              <a:buNone/>
              <a:defRPr sz="1400">
                <a:solidFill>
                  <a:schemeClr val="accent2"/>
                </a:solidFill>
              </a:defRPr>
            </a:lvl2pPr>
          </a:lstStyle>
          <a:p>
            <a:pPr lvl="0"/>
            <a:r>
              <a:rPr lang="en-US" dirty="0"/>
              <a:t>Quote text</a:t>
            </a:r>
          </a:p>
          <a:p>
            <a:pPr lvl="1"/>
            <a:r>
              <a:rPr lang="en-US" dirty="0"/>
              <a:t>−</a:t>
            </a:r>
          </a:p>
          <a:p>
            <a:pPr lvl="1"/>
            <a:r>
              <a:rPr lang="en-US" dirty="0"/>
              <a:t>Attribution</a:t>
            </a:r>
          </a:p>
        </p:txBody>
      </p:sp>
    </p:spTree>
    <p:extLst>
      <p:ext uri="{BB962C8B-B14F-4D97-AF65-F5344CB8AC3E}">
        <p14:creationId xmlns:p14="http://schemas.microsoft.com/office/powerpoint/2010/main" val="778572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accent2"/>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447675" y="455612"/>
            <a:ext cx="3200400" cy="5932487"/>
          </a:xfrm>
        </p:spPr>
        <p:txBody>
          <a:bodyPr anchor="ctr"/>
          <a:lstStyle>
            <a:lvl1pPr algn="ctr">
              <a:defRPr sz="2800" b="0">
                <a:solidFill>
                  <a:schemeClr val="bg1"/>
                </a:solidFill>
                <a:latin typeface="Domaine Display Bold"/>
                <a:cs typeface="Domaine Display Bold"/>
              </a:defRPr>
            </a:lvl1pPr>
            <a:lvl2pPr marL="0" indent="0" algn="ctr">
              <a:buFontTx/>
              <a:buNone/>
              <a:defRPr sz="1400">
                <a:solidFill>
                  <a:schemeClr val="bg1"/>
                </a:solidFill>
              </a:defRPr>
            </a:lvl2pPr>
          </a:lstStyle>
          <a:p>
            <a:pPr lvl="0"/>
            <a:r>
              <a:rPr lang="en-US" dirty="0"/>
              <a:t>Quote text</a:t>
            </a:r>
          </a:p>
          <a:p>
            <a:pPr lvl="1"/>
            <a:r>
              <a:rPr lang="en-US" dirty="0"/>
              <a:t>−</a:t>
            </a:r>
          </a:p>
          <a:p>
            <a:pPr lvl="1"/>
            <a:r>
              <a:rPr lang="en-US" dirty="0"/>
              <a:t>Attribution</a:t>
            </a:r>
          </a:p>
        </p:txBody>
      </p:sp>
      <p:sp>
        <p:nvSpPr>
          <p:cNvPr id="7" name="Picture Placeholder 5"/>
          <p:cNvSpPr>
            <a:spLocks noGrp="1"/>
          </p:cNvSpPr>
          <p:nvPr>
            <p:ph type="pic" sz="quarter" idx="11" hasCustomPrompt="1"/>
          </p:nvPr>
        </p:nvSpPr>
        <p:spPr>
          <a:xfrm>
            <a:off x="4045433" y="0"/>
            <a:ext cx="814339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351497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447675" y="388062"/>
            <a:ext cx="8407292" cy="731520"/>
          </a:xfrm>
        </p:spPr>
        <p:txBody>
          <a:bodyPr anchor="ctr"/>
          <a:lstStyle>
            <a:lvl1pPr>
              <a:defRPr sz="2800" b="1">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198" y="1892808"/>
            <a:ext cx="840934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6" name="Straight Connector 5"/>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84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447675" y="388062"/>
            <a:ext cx="8407292" cy="731520"/>
          </a:xfrm>
        </p:spPr>
        <p:txBody>
          <a:bodyPr anchor="ctr"/>
          <a:lstStyle>
            <a:lvl1pPr>
              <a:defRPr sz="2800" b="1">
                <a:solidFill>
                  <a:srgbClr val="7D3F98"/>
                </a:solidFill>
              </a:defRPr>
            </a:lvl1pPr>
          </a:lstStyle>
          <a:p>
            <a:r>
              <a:rPr lang="en-US" dirty="0"/>
              <a:t>Title</a:t>
            </a:r>
          </a:p>
        </p:txBody>
      </p:sp>
      <p:cxnSp>
        <p:nvCxnSpPr>
          <p:cNvPr id="6" name="Straight Connector 5"/>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0" hasCustomPrompt="1"/>
          </p:nvPr>
        </p:nvSpPr>
        <p:spPr>
          <a:xfrm>
            <a:off x="457200" y="1892808"/>
            <a:ext cx="841248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144726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006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1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5608" y="953037"/>
            <a:ext cx="10622276" cy="1210614"/>
          </a:xfrm>
        </p:spPr>
        <p:txBody>
          <a:bodyPr anchor="ctr"/>
          <a:lstStyle>
            <a:lvl1pPr algn="ctr" eaLnBrk="1" hangingPunct="1">
              <a:lnSpc>
                <a:spcPct val="80000"/>
              </a:lnSpc>
              <a:spcBef>
                <a:spcPct val="0"/>
              </a:spcBef>
              <a:defRPr sz="6000" b="0">
                <a:solidFill>
                  <a:schemeClr val="bg1"/>
                </a:solidFill>
                <a:latin typeface="Domaine Display Bold" panose="020A0803080505060203" pitchFamily="18" charset="0"/>
                <a:cs typeface="Domaine Display Bold" panose="020A0803080505060203" pitchFamily="18" charset="0"/>
              </a:defRPr>
            </a:lvl1pPr>
          </a:lstStyle>
          <a:p>
            <a:pPr eaLnBrk="1" hangingPunct="1">
              <a:spcBef>
                <a:spcPct val="0"/>
              </a:spcBef>
            </a:pPr>
            <a:r>
              <a:rPr lang="en-US" dirty="0"/>
              <a:t>Thank you for attending!</a:t>
            </a:r>
          </a:p>
        </p:txBody>
      </p:sp>
    </p:spTree>
    <p:extLst>
      <p:ext uri="{BB962C8B-B14F-4D97-AF65-F5344CB8AC3E}">
        <p14:creationId xmlns:p14="http://schemas.microsoft.com/office/powerpoint/2010/main" val="2634851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a:xfrm>
            <a:off x="568670" y="850392"/>
            <a:ext cx="4178808"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dirty="0"/>
              <a:t>Presentation title here</a:t>
            </a:r>
          </a:p>
        </p:txBody>
      </p:sp>
      <p:sp>
        <p:nvSpPr>
          <p:cNvPr id="14" name="Text Placeholder 4"/>
          <p:cNvSpPr>
            <a:spLocks noGrp="1"/>
          </p:cNvSpPr>
          <p:nvPr>
            <p:ph type="body" sz="quarter" idx="16" hasCustomPrompt="1"/>
          </p:nvPr>
        </p:nvSpPr>
        <p:spPr>
          <a:xfrm>
            <a:off x="1007582" y="3063240"/>
            <a:ext cx="3282696" cy="1262324"/>
          </a:xfrm>
        </p:spPr>
        <p:txBody>
          <a:bodyPr/>
          <a:lstStyle>
            <a:lvl1pPr>
              <a:defRPr sz="1400" b="1">
                <a:solidFill>
                  <a:schemeClr val="tx2"/>
                </a:solidFill>
              </a:defRPr>
            </a:lvl1pPr>
            <a:lvl2pPr marL="0" indent="0">
              <a:spcBef>
                <a:spcPts val="0"/>
              </a:spcBef>
              <a:spcAft>
                <a:spcPts val="2400"/>
              </a:spcAft>
              <a:buFontTx/>
              <a:buNone/>
              <a:defRPr sz="14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
        <p:nvSpPr>
          <p:cNvPr id="26" name="Freeform 5"/>
          <p:cNvSpPr>
            <a:spLocks noEditPoints="1"/>
          </p:cNvSpPr>
          <p:nvPr userDrawn="1"/>
        </p:nvSpPr>
        <p:spPr bwMode="auto">
          <a:xfrm>
            <a:off x="1016726" y="5196314"/>
            <a:ext cx="1652203" cy="319913"/>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076" y="2705696"/>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24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7D3F98"/>
        </a:solidFill>
        <a:effectLst/>
      </p:bgPr>
    </p:bg>
    <p:spTree>
      <p:nvGrpSpPr>
        <p:cNvPr id="1" name=""/>
        <p:cNvGrpSpPr/>
        <p:nvPr/>
      </p:nvGrpSpPr>
      <p:grpSpPr>
        <a:xfrm>
          <a:off x="0" y="0"/>
          <a:ext cx="0" cy="0"/>
          <a:chOff x="0" y="0"/>
          <a:chExt cx="0" cy="0"/>
        </a:xfrm>
      </p:grpSpPr>
      <p:sp>
        <p:nvSpPr>
          <p:cNvPr id="6" name="Picture Placeholder"/>
          <p:cNvSpPr>
            <a:spLocks noGrp="1"/>
          </p:cNvSpPr>
          <p:nvPr>
            <p:ph type="pic" sz="quarter" idx="10" hasCustomPrompt="1"/>
          </p:nvPr>
        </p:nvSpPr>
        <p:spPr>
          <a:xfrm>
            <a:off x="0" y="0"/>
            <a:ext cx="12188825" cy="4350553"/>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0" name="Title"/>
          <p:cNvSpPr>
            <a:spLocks noGrp="1"/>
          </p:cNvSpPr>
          <p:nvPr>
            <p:ph type="ctrTitle" hasCustomPrompt="1"/>
          </p:nvPr>
        </p:nvSpPr>
        <p:spPr bwMode="white">
          <a:xfrm>
            <a:off x="887896" y="4592790"/>
            <a:ext cx="10296939" cy="1215588"/>
          </a:xfrm>
        </p:spPr>
        <p:txBody>
          <a:bodyPr anchor="b"/>
          <a:lstStyle>
            <a:lvl1pPr algn="ctr">
              <a:lnSpc>
                <a:spcPct val="8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sp>
        <p:nvSpPr>
          <p:cNvPr id="2" name="Hide Footer"/>
          <p:cNvSpPr/>
          <p:nvPr userDrawn="1"/>
        </p:nvSpPr>
        <p:spPr>
          <a:xfrm>
            <a:off x="333829" y="6270171"/>
            <a:ext cx="11625942" cy="44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Open Sans Bold"/>
              <a:cs typeface="Open Sans Bold"/>
            </a:endParaRPr>
          </a:p>
        </p:txBody>
      </p:sp>
    </p:spTree>
    <p:extLst>
      <p:ext uri="{BB962C8B-B14F-4D97-AF65-F5344CB8AC3E}">
        <p14:creationId xmlns:p14="http://schemas.microsoft.com/office/powerpoint/2010/main" val="2164426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D3">
    <p:spTree>
      <p:nvGrpSpPr>
        <p:cNvPr id="1" name=""/>
        <p:cNvGrpSpPr/>
        <p:nvPr/>
      </p:nvGrpSpPr>
      <p:grpSpPr>
        <a:xfrm>
          <a:off x="0" y="0"/>
          <a:ext cx="0" cy="0"/>
          <a:chOff x="0" y="0"/>
          <a:chExt cx="0" cy="0"/>
        </a:xfrm>
      </p:grpSpPr>
      <p:sp>
        <p:nvSpPr>
          <p:cNvPr id="5" name="Rectangle 4"/>
          <p:cNvSpPr/>
          <p:nvPr userDrawn="1"/>
        </p:nvSpPr>
        <p:spPr>
          <a:xfrm>
            <a:off x="-1" y="4117660"/>
            <a:ext cx="12188826" cy="274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1" name="Title 1"/>
          <p:cNvSpPr>
            <a:spLocks noGrp="1"/>
          </p:cNvSpPr>
          <p:nvPr>
            <p:ph type="ctrTitle" hasCustomPrompt="1"/>
          </p:nvPr>
        </p:nvSpPr>
        <p:spPr bwMode="white">
          <a:xfrm>
            <a:off x="978794" y="4297274"/>
            <a:ext cx="10174310" cy="1319409"/>
          </a:xfrm>
        </p:spPr>
        <p:txBody>
          <a:bodyPr anchor="b"/>
          <a:lstStyle>
            <a:lvl1pPr algn="ctr">
              <a:lnSpc>
                <a:spcPct val="90000"/>
              </a:lnSpc>
              <a:defRPr sz="4800" b="0" i="0" cap="none" baseline="0">
                <a:solidFill>
                  <a:srgbClr val="7D3F98"/>
                </a:solidFill>
                <a:latin typeface="Domaine Display Bold"/>
                <a:cs typeface="Domaine Display Bold"/>
              </a:defRPr>
            </a:lvl1pPr>
          </a:lstStyle>
          <a:p>
            <a:r>
              <a:rPr lang="en-US" dirty="0"/>
              <a:t>Presentation </a:t>
            </a:r>
            <a:br>
              <a:rPr lang="en-US" dirty="0"/>
            </a:br>
            <a:r>
              <a:rPr lang="en-US" dirty="0"/>
              <a:t>Title</a:t>
            </a:r>
          </a:p>
        </p:txBody>
      </p:sp>
      <p:pic>
        <p:nvPicPr>
          <p:cNvPr id="2" name="Picture 1"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96317" y="5894557"/>
            <a:ext cx="3996189" cy="799238"/>
          </a:xfrm>
          <a:prstGeom prst="rect">
            <a:avLst/>
          </a:prstGeom>
        </p:spPr>
      </p:pic>
    </p:spTree>
    <p:extLst>
      <p:ext uri="{BB962C8B-B14F-4D97-AF65-F5344CB8AC3E}">
        <p14:creationId xmlns:p14="http://schemas.microsoft.com/office/powerpoint/2010/main" val="3773014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5613"/>
            <a:ext cx="11274552" cy="5943600"/>
          </a:xfrm>
        </p:spPr>
        <p:txBody>
          <a:bodyPr anchor="ctr"/>
          <a:lstStyle>
            <a:lvl1pPr algn="ctr">
              <a:lnSpc>
                <a:spcPct val="80000"/>
              </a:lnSpc>
              <a:defRPr sz="9600" b="0">
                <a:solidFill>
                  <a:schemeClr val="bg1"/>
                </a:solidFill>
                <a:latin typeface="Domaine Display Bold"/>
                <a:cs typeface="Domaine Display Bold"/>
              </a:defRPr>
            </a:lvl1pPr>
          </a:lstStyle>
          <a:p>
            <a:r>
              <a:rPr lang="en-US" dirty="0"/>
              <a:t>Divider</a:t>
            </a:r>
          </a:p>
        </p:txBody>
      </p:sp>
    </p:spTree>
    <p:extLst>
      <p:ext uri="{BB962C8B-B14F-4D97-AF65-F5344CB8AC3E}">
        <p14:creationId xmlns:p14="http://schemas.microsoft.com/office/powerpoint/2010/main" val="3677208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3"/>
            <a:ext cx="11295072" cy="731610"/>
          </a:xfrm>
        </p:spPr>
        <p:txBody>
          <a:bodyPr anchor="ctr"/>
          <a:lstStyle>
            <a:lvl1pPr>
              <a:defRPr>
                <a:solidFill>
                  <a:srgbClr val="7D3F98"/>
                </a:solidFill>
              </a:defRPr>
            </a:lvl1pPr>
          </a:lstStyle>
          <a:p>
            <a:r>
              <a:rPr lang="en-US" dirty="0"/>
              <a:t>Title | Text </a:t>
            </a:r>
          </a:p>
        </p:txBody>
      </p:sp>
      <p:sp>
        <p:nvSpPr>
          <p:cNvPr id="4" name="Content Placeholder 3"/>
          <p:cNvSpPr>
            <a:spLocks noGrp="1"/>
          </p:cNvSpPr>
          <p:nvPr>
            <p:ph sz="quarter" idx="10" hasCustomPrompt="1"/>
          </p:nvPr>
        </p:nvSpPr>
        <p:spPr>
          <a:xfrm>
            <a:off x="457199" y="1895473"/>
            <a:ext cx="11285547"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9" name="Straight Connector 8"/>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81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Title | Header | Text</a:t>
            </a:r>
          </a:p>
        </p:txBody>
      </p:sp>
      <p:sp>
        <p:nvSpPr>
          <p:cNvPr id="4" name="Content Placeholder 3"/>
          <p:cNvSpPr>
            <a:spLocks noGrp="1"/>
          </p:cNvSpPr>
          <p:nvPr>
            <p:ph sz="quarter" idx="10" hasCustomPrompt="1"/>
          </p:nvPr>
        </p:nvSpPr>
        <p:spPr>
          <a:xfrm>
            <a:off x="457199" y="1894533"/>
            <a:ext cx="11285547"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cxnSp>
        <p:nvCxnSpPr>
          <p:cNvPr id="7" name="Straight Connector 6"/>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075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5486400" cy="731520"/>
          </a:xfrm>
        </p:spPr>
        <p:txBody>
          <a:bodyPr anchor="ctr"/>
          <a:lstStyle>
            <a:lvl1pPr>
              <a:defRPr>
                <a:solidFill>
                  <a:srgbClr val="7D3F98"/>
                </a:solidFill>
              </a:defRPr>
            </a:lvl1pPr>
          </a:lstStyle>
          <a:p>
            <a:r>
              <a:rPr lang="en-US" dirty="0"/>
              <a:t>Title | image right| text</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399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Header | Text |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5486400" cy="731520"/>
          </a:xfrm>
        </p:spPr>
        <p:txBody>
          <a:bodyPr anchor="ctr"/>
          <a:lstStyle>
            <a:lvl1pPr>
              <a:defRPr>
                <a:solidFill>
                  <a:srgbClr val="7D3F98"/>
                </a:solidFill>
              </a:defRPr>
            </a:lvl1pPr>
          </a:lstStyle>
          <a:p>
            <a:r>
              <a:rPr lang="en-US" dirty="0"/>
              <a:t>Title | header | text | image right </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2910703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ext |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6" y="388062"/>
            <a:ext cx="5486400" cy="731520"/>
          </a:xfrm>
        </p:spPr>
        <p:txBody>
          <a:bodyPr anchor="ctr"/>
          <a:lstStyle>
            <a:lvl1pPr>
              <a:defRPr>
                <a:solidFill>
                  <a:srgbClr val="7D3F98"/>
                </a:solidFill>
              </a:defRPr>
            </a:lvl1pPr>
          </a:lstStyle>
          <a:p>
            <a:r>
              <a:rPr lang="en-US" dirty="0"/>
              <a:t>Title | text | image left</a:t>
            </a:r>
          </a:p>
        </p:txBody>
      </p:sp>
      <p:sp>
        <p:nvSpPr>
          <p:cNvPr id="4" name="Content Placeholder 3"/>
          <p:cNvSpPr>
            <a:spLocks noGrp="1"/>
          </p:cNvSpPr>
          <p:nvPr>
            <p:ph sz="quarter" idx="10" hasCustomPrompt="1"/>
          </p:nvPr>
        </p:nvSpPr>
        <p:spPr>
          <a:xfrm>
            <a:off x="60960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60900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266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Header | Text |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4" y="388062"/>
            <a:ext cx="5656263" cy="731520"/>
          </a:xfrm>
        </p:spPr>
        <p:txBody>
          <a:bodyPr anchor="ctr"/>
          <a:lstStyle>
            <a:lvl1pPr>
              <a:defRPr>
                <a:solidFill>
                  <a:srgbClr val="7D3F98"/>
                </a:solidFill>
              </a:defRPr>
            </a:lvl1pPr>
          </a:lstStyle>
          <a:p>
            <a:r>
              <a:rPr lang="en-US" dirty="0"/>
              <a:t>Title | header | text | image left </a:t>
            </a:r>
          </a:p>
        </p:txBody>
      </p:sp>
      <p:sp>
        <p:nvSpPr>
          <p:cNvPr id="4" name="Content Placeholder 3"/>
          <p:cNvSpPr>
            <a:spLocks noGrp="1"/>
          </p:cNvSpPr>
          <p:nvPr>
            <p:ph sz="quarter" idx="10" hasCustomPrompt="1"/>
          </p:nvPr>
        </p:nvSpPr>
        <p:spPr>
          <a:xfrm>
            <a:off x="6096000" y="1892808"/>
            <a:ext cx="564673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6090006" y="1222520"/>
            <a:ext cx="5652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81164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Two Column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1"/>
            <a:ext cx="11295071" cy="731520"/>
          </a:xfrm>
        </p:spPr>
        <p:txBody>
          <a:bodyPr anchor="ctr"/>
          <a:lstStyle>
            <a:lvl1pPr>
              <a:defRPr>
                <a:solidFill>
                  <a:srgbClr val="7D3F98"/>
                </a:solidFill>
              </a:defRPr>
            </a:lvl1pPr>
          </a:lstStyle>
          <a:p>
            <a:r>
              <a:rPr lang="en-US" dirty="0"/>
              <a:t>Title | two column | text</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3"/>
          <p:cNvSpPr>
            <a:spLocks noGrp="1"/>
          </p:cNvSpPr>
          <p:nvPr>
            <p:ph sz="quarter" idx="10" hasCustomPrompt="1"/>
          </p:nvPr>
        </p:nvSpPr>
        <p:spPr>
          <a:xfrm>
            <a:off x="457199" y="1892808"/>
            <a:ext cx="5440018" cy="4343400"/>
          </a:xfrm>
        </p:spPr>
        <p:txBody>
          <a:bodyPr/>
          <a:lstStyle>
            <a:lvl1pPr>
              <a:spcBef>
                <a:spcPts val="1800"/>
              </a:spcBef>
              <a:defRPr sz="1800" b="0">
                <a:solidFill>
                  <a:schemeClr val="tx2"/>
                </a:solidFill>
                <a:latin typeface="+mj-lt"/>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First Level</a:t>
            </a:r>
          </a:p>
          <a:p>
            <a:pPr lvl="2"/>
            <a:r>
              <a:rPr lang="en-US" dirty="0"/>
              <a:t>Second Level</a:t>
            </a:r>
          </a:p>
          <a:p>
            <a:pPr lvl="3"/>
            <a:r>
              <a:rPr lang="en-US" dirty="0"/>
              <a:t>Third Level</a:t>
            </a:r>
          </a:p>
        </p:txBody>
      </p:sp>
      <p:sp>
        <p:nvSpPr>
          <p:cNvPr id="7" name="Content Placeholder 3"/>
          <p:cNvSpPr>
            <a:spLocks noGrp="1"/>
          </p:cNvSpPr>
          <p:nvPr>
            <p:ph sz="quarter" idx="11" hasCustomPrompt="1"/>
          </p:nvPr>
        </p:nvSpPr>
        <p:spPr>
          <a:xfrm>
            <a:off x="6347715" y="1899436"/>
            <a:ext cx="5440018" cy="4343400"/>
          </a:xfrm>
        </p:spPr>
        <p:txBody>
          <a:bodyPr/>
          <a:lstStyle>
            <a:lvl1pPr>
              <a:spcBef>
                <a:spcPts val="1800"/>
              </a:spcBef>
              <a:defRPr sz="1800" b="0">
                <a:solidFill>
                  <a:schemeClr val="tx2"/>
                </a:solidFill>
                <a:latin typeface="+mj-lt"/>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737562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wo Column | Tex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1" cy="731520"/>
          </a:xfrm>
        </p:spPr>
        <p:txBody>
          <a:bodyPr anchor="ctr"/>
          <a:lstStyle>
            <a:lvl1pPr>
              <a:defRPr>
                <a:solidFill>
                  <a:srgbClr val="7D3F98"/>
                </a:solidFill>
              </a:defRPr>
            </a:lvl1pPr>
          </a:lstStyle>
          <a:p>
            <a:r>
              <a:rPr lang="en-US" dirty="0"/>
              <a:t>Title | two column | header | text</a:t>
            </a:r>
          </a:p>
        </p:txBody>
      </p:sp>
      <p:sp>
        <p:nvSpPr>
          <p:cNvPr id="4" name="Content Placeholder 3"/>
          <p:cNvSpPr>
            <a:spLocks noGrp="1"/>
          </p:cNvSpPr>
          <p:nvPr>
            <p:ph sz="quarter" idx="10" hasCustomPrompt="1"/>
          </p:nvPr>
        </p:nvSpPr>
        <p:spPr>
          <a:xfrm>
            <a:off x="457199" y="1892808"/>
            <a:ext cx="544001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a:spLocks noGrp="1"/>
          </p:cNvSpPr>
          <p:nvPr>
            <p:ph sz="quarter" idx="11" hasCustomPrompt="1"/>
          </p:nvPr>
        </p:nvSpPr>
        <p:spPr>
          <a:xfrm>
            <a:off x="6347715" y="1899436"/>
            <a:ext cx="544001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196875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e Chart/Table  Blank | Header |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Pie chart/table blank | header | text left</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81616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51206" y="537509"/>
            <a:ext cx="11320272" cy="5199903"/>
          </a:xfrm>
        </p:spPr>
        <p:txBody>
          <a:bodyPr anchor="ctr"/>
          <a:lstStyle>
            <a:lvl1pPr algn="ctr">
              <a:lnSpc>
                <a:spcPct val="80000"/>
              </a:lnSpc>
              <a:defRPr sz="9600" b="0">
                <a:solidFill>
                  <a:schemeClr val="bg1"/>
                </a:solidFill>
                <a:latin typeface="Domaine Display Bold"/>
                <a:cs typeface="Domaine Display Bold"/>
              </a:defRPr>
            </a:lvl1pPr>
            <a:lvl2pPr marL="0" indent="0" algn="ctr">
              <a:spcBef>
                <a:spcPts val="2400"/>
              </a:spcBef>
              <a:buFontTx/>
              <a:buNone/>
              <a:defRPr sz="1400" b="0">
                <a:solidFill>
                  <a:schemeClr val="bg1"/>
                </a:solidFill>
                <a:latin typeface="Open Sans Light"/>
                <a:cs typeface="Open Sans Light"/>
              </a:defRPr>
            </a:lvl2pPr>
          </a:lstStyle>
          <a:p>
            <a:pPr lvl="0"/>
            <a:r>
              <a:rPr lang="en-US" dirty="0"/>
              <a:t>Presentation</a:t>
            </a:r>
            <a:br>
              <a:rPr lang="en-US" dirty="0"/>
            </a:br>
            <a:r>
              <a:rPr lang="en-US" dirty="0"/>
              <a:t>title</a:t>
            </a:r>
          </a:p>
          <a:p>
            <a:pPr lvl="1"/>
            <a:r>
              <a:rPr lang="en-US" dirty="0"/>
              <a:t>Subtitle</a:t>
            </a:r>
          </a:p>
        </p:txBody>
      </p:sp>
      <p:pic>
        <p:nvPicPr>
          <p:cNvPr id="6" name="Picture 5"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90628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1"/>
            <a:ext cx="11295071" cy="731520"/>
          </a:xfrm>
        </p:spPr>
        <p:txBody>
          <a:bodyPr anchor="ctr"/>
          <a:lstStyle>
            <a:lvl1pPr>
              <a:defRPr>
                <a:solidFill>
                  <a:srgbClr val="7D3F98"/>
                </a:solidFill>
              </a:defRPr>
            </a:lvl1pPr>
          </a:lstStyle>
          <a:p>
            <a:r>
              <a:rPr lang="en-US" dirty="0"/>
              <a:t>Four column layout with icons</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Icon Holder 1"/>
          <p:cNvGrpSpPr/>
          <p:nvPr userDrawn="1"/>
        </p:nvGrpSpPr>
        <p:grpSpPr>
          <a:xfrm>
            <a:off x="1350273" y="2043108"/>
            <a:ext cx="1222999" cy="1222999"/>
            <a:chOff x="1349513" y="1963628"/>
            <a:chExt cx="1222999" cy="1222999"/>
          </a:xfrm>
        </p:grpSpPr>
        <p:sp>
          <p:nvSpPr>
            <p:cNvPr id="32" name="Rectangle 31"/>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33" name="Left Bracket 32"/>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34" name="Left Bracket 33"/>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18" name="Header 1"/>
          <p:cNvSpPr>
            <a:spLocks noGrp="1"/>
          </p:cNvSpPr>
          <p:nvPr>
            <p:ph sz="quarter" idx="18" hasCustomPrompt="1"/>
          </p:nvPr>
        </p:nvSpPr>
        <p:spPr>
          <a:xfrm>
            <a:off x="656024" y="3535520"/>
            <a:ext cx="2378767" cy="679293"/>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Better</a:t>
            </a:r>
          </a:p>
          <a:p>
            <a:pPr lvl="0"/>
            <a:r>
              <a:rPr lang="en-US" dirty="0"/>
              <a:t>understanding</a:t>
            </a:r>
          </a:p>
          <a:p>
            <a:pPr lvl="0"/>
            <a:endParaRPr lang="en-US" dirty="0"/>
          </a:p>
        </p:txBody>
      </p:sp>
      <p:sp>
        <p:nvSpPr>
          <p:cNvPr id="35" name="Content Placeholder 1"/>
          <p:cNvSpPr>
            <a:spLocks noGrp="1"/>
          </p:cNvSpPr>
          <p:nvPr>
            <p:ph sz="quarter" idx="22" hasCustomPrompt="1"/>
          </p:nvPr>
        </p:nvSpPr>
        <p:spPr>
          <a:xfrm>
            <a:off x="651256" y="4226103"/>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dirty="0"/>
          </a:p>
        </p:txBody>
      </p:sp>
      <p:grpSp>
        <p:nvGrpSpPr>
          <p:cNvPr id="21" name="Icon Holder 2"/>
          <p:cNvGrpSpPr/>
          <p:nvPr userDrawn="1"/>
        </p:nvGrpSpPr>
        <p:grpSpPr>
          <a:xfrm>
            <a:off x="4116520" y="2030300"/>
            <a:ext cx="1222999" cy="1222999"/>
            <a:chOff x="1349513" y="1963628"/>
            <a:chExt cx="1222999" cy="1222999"/>
          </a:xfrm>
        </p:grpSpPr>
        <p:sp>
          <p:nvSpPr>
            <p:cNvPr id="22" name="Rectangle 21"/>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23" name="Left Bracket 22"/>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30" name="Left Bracket 29"/>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24" name="Header 2"/>
          <p:cNvSpPr>
            <a:spLocks noGrp="1"/>
          </p:cNvSpPr>
          <p:nvPr>
            <p:ph sz="quarter" idx="19" hasCustomPrompt="1"/>
          </p:nvPr>
        </p:nvSpPr>
        <p:spPr>
          <a:xfrm>
            <a:off x="3445572" y="3532626"/>
            <a:ext cx="2378767" cy="682188"/>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Better</a:t>
            </a:r>
          </a:p>
          <a:p>
            <a:pPr lvl="0"/>
            <a:r>
              <a:rPr lang="en-US" dirty="0"/>
              <a:t>decisions</a:t>
            </a:r>
          </a:p>
          <a:p>
            <a:pPr lvl="0"/>
            <a:endParaRPr lang="en-US" dirty="0"/>
          </a:p>
        </p:txBody>
      </p:sp>
      <p:sp>
        <p:nvSpPr>
          <p:cNvPr id="36" name="Content Placeholder 2"/>
          <p:cNvSpPr>
            <a:spLocks noGrp="1"/>
          </p:cNvSpPr>
          <p:nvPr>
            <p:ph sz="quarter" idx="23" hasCustomPrompt="1"/>
          </p:nvPr>
        </p:nvSpPr>
        <p:spPr>
          <a:xfrm>
            <a:off x="3443385" y="4225567"/>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sz="1800" b="0" dirty="0"/>
          </a:p>
        </p:txBody>
      </p:sp>
      <p:grpSp>
        <p:nvGrpSpPr>
          <p:cNvPr id="12" name="Icon Holder 3"/>
          <p:cNvGrpSpPr/>
          <p:nvPr userDrawn="1"/>
        </p:nvGrpSpPr>
        <p:grpSpPr>
          <a:xfrm>
            <a:off x="6935626" y="2043108"/>
            <a:ext cx="1222999" cy="1222999"/>
            <a:chOff x="1349513" y="1963628"/>
            <a:chExt cx="1222999" cy="1222999"/>
          </a:xfrm>
        </p:grpSpPr>
        <p:sp>
          <p:nvSpPr>
            <p:cNvPr id="13" name="Rectangle 12"/>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14" name="Left Bracket 13"/>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15" name="Left Bracket 14"/>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25" name="Header 3"/>
          <p:cNvSpPr>
            <a:spLocks noGrp="1"/>
          </p:cNvSpPr>
          <p:nvPr>
            <p:ph sz="quarter" idx="20" hasCustomPrompt="1"/>
          </p:nvPr>
        </p:nvSpPr>
        <p:spPr>
          <a:xfrm>
            <a:off x="6241744" y="3532625"/>
            <a:ext cx="2378767" cy="682189"/>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Better health care</a:t>
            </a:r>
          </a:p>
          <a:p>
            <a:pPr lvl="0"/>
            <a:r>
              <a:rPr lang="en-US" dirty="0"/>
              <a:t>experiences</a:t>
            </a:r>
          </a:p>
          <a:p>
            <a:pPr lvl="0"/>
            <a:endParaRPr lang="en-US" dirty="0"/>
          </a:p>
        </p:txBody>
      </p:sp>
      <p:sp>
        <p:nvSpPr>
          <p:cNvPr id="37" name="Content Placeholder 3"/>
          <p:cNvSpPr>
            <a:spLocks noGrp="1"/>
          </p:cNvSpPr>
          <p:nvPr>
            <p:ph sz="quarter" idx="24" hasCustomPrompt="1"/>
          </p:nvPr>
        </p:nvSpPr>
        <p:spPr>
          <a:xfrm>
            <a:off x="6241744" y="4227950"/>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dirty="0"/>
          </a:p>
        </p:txBody>
      </p:sp>
      <p:grpSp>
        <p:nvGrpSpPr>
          <p:cNvPr id="16" name="Icon Holder 4"/>
          <p:cNvGrpSpPr/>
          <p:nvPr userDrawn="1"/>
        </p:nvGrpSpPr>
        <p:grpSpPr>
          <a:xfrm>
            <a:off x="9664838" y="2035068"/>
            <a:ext cx="1222999" cy="1222999"/>
            <a:chOff x="1349513" y="1963628"/>
            <a:chExt cx="1222999" cy="1222999"/>
          </a:xfrm>
        </p:grpSpPr>
        <p:sp>
          <p:nvSpPr>
            <p:cNvPr id="17" name="Rectangle 16"/>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19" name="Left Bracket 18"/>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20" name="Left Bracket 19"/>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26" name="Header 4"/>
          <p:cNvSpPr>
            <a:spLocks noGrp="1"/>
          </p:cNvSpPr>
          <p:nvPr>
            <p:ph sz="quarter" idx="21" hasCustomPrompt="1"/>
          </p:nvPr>
        </p:nvSpPr>
        <p:spPr>
          <a:xfrm>
            <a:off x="9057796" y="3526001"/>
            <a:ext cx="2378767" cy="688813"/>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At your</a:t>
            </a:r>
          </a:p>
          <a:p>
            <a:pPr lvl="0"/>
            <a:r>
              <a:rPr lang="en-US" dirty="0"/>
              <a:t>service</a:t>
            </a:r>
          </a:p>
          <a:p>
            <a:pPr lvl="0"/>
            <a:endParaRPr lang="en-US" dirty="0"/>
          </a:p>
        </p:txBody>
      </p:sp>
      <p:sp>
        <p:nvSpPr>
          <p:cNvPr id="38" name="Content Placeholder 4"/>
          <p:cNvSpPr>
            <a:spLocks noGrp="1"/>
          </p:cNvSpPr>
          <p:nvPr>
            <p:ph sz="quarter" idx="25" hasCustomPrompt="1"/>
          </p:nvPr>
        </p:nvSpPr>
        <p:spPr>
          <a:xfrm>
            <a:off x="9060178" y="4228470"/>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dirty="0"/>
          </a:p>
        </p:txBody>
      </p:sp>
    </p:spTree>
    <p:extLst>
      <p:ext uri="{BB962C8B-B14F-4D97-AF65-F5344CB8AC3E}">
        <p14:creationId xmlns:p14="http://schemas.microsoft.com/office/powerpoint/2010/main" val="1550875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3" name="Rectangle 2"/>
          <p:cNvSpPr/>
          <p:nvPr userDrawn="1"/>
        </p:nvSpPr>
        <p:spPr>
          <a:xfrm>
            <a:off x="4063581" y="0"/>
            <a:ext cx="406449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rPr>
              <a:t>d</a:t>
            </a:r>
          </a:p>
        </p:txBody>
      </p:sp>
      <p:sp>
        <p:nvSpPr>
          <p:cNvPr id="4" name="Rectangle 3"/>
          <p:cNvSpPr/>
          <p:nvPr userDrawn="1"/>
        </p:nvSpPr>
        <p:spPr>
          <a:xfrm>
            <a:off x="8124327" y="0"/>
            <a:ext cx="40644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7" name="Phase 1"/>
          <p:cNvSpPr>
            <a:spLocks noGrp="1"/>
          </p:cNvSpPr>
          <p:nvPr>
            <p:ph sz="quarter" idx="12" hasCustomPrompt="1"/>
          </p:nvPr>
        </p:nvSpPr>
        <p:spPr>
          <a:xfrm>
            <a:off x="639761" y="1381838"/>
            <a:ext cx="2660904" cy="4050792"/>
          </a:xfrm>
        </p:spPr>
        <p:txBody>
          <a:bodyPr anchor="t"/>
          <a:lstStyle>
            <a:lvl1pPr algn="ctr">
              <a:spcBef>
                <a:spcPts val="1800"/>
              </a:spcBef>
              <a:defRPr sz="1800" b="1" u="sng" baseline="0">
                <a:solidFill>
                  <a:srgbClr val="7D3F98"/>
                </a:solidFill>
                <a:latin typeface="Open Sans Bold"/>
                <a:cs typeface="Open Sans Bold"/>
              </a:defRPr>
            </a:lvl1pPr>
            <a:lvl2pPr marL="0" indent="0">
              <a:spcBef>
                <a:spcPts val="1200"/>
              </a:spcBef>
              <a:buFontTx/>
              <a:buNone/>
              <a:defRPr sz="1800"/>
            </a:lvl2pPr>
            <a:lvl3pPr marL="0" indent="0">
              <a:spcBef>
                <a:spcPts val="600"/>
              </a:spcBef>
              <a:buFont typeface="Arial"/>
              <a:buNone/>
              <a:defRPr sz="1800"/>
            </a:lvl3pPr>
            <a:lvl4pPr marL="398463" indent="-200025">
              <a:buFont typeface="Lucida Grande"/>
              <a:buChar char="-"/>
              <a:defRPr sz="1800"/>
            </a:lvl4pPr>
            <a:lvl5pPr>
              <a:defRPr sz="1800"/>
            </a:lvl5pPr>
          </a:lstStyle>
          <a:p>
            <a:pPr lvl="0"/>
            <a:r>
              <a:rPr lang="en-US" dirty="0"/>
              <a:t>Phase 1</a:t>
            </a:r>
          </a:p>
        </p:txBody>
      </p:sp>
      <p:sp>
        <p:nvSpPr>
          <p:cNvPr id="15" name="Title 1"/>
          <p:cNvSpPr>
            <a:spLocks noGrp="1"/>
          </p:cNvSpPr>
          <p:nvPr>
            <p:ph sz="quarter" idx="10" hasCustomPrompt="1"/>
          </p:nvPr>
        </p:nvSpPr>
        <p:spPr>
          <a:xfrm>
            <a:off x="889705" y="2511583"/>
            <a:ext cx="2171593" cy="1009937"/>
          </a:xfrm>
        </p:spPr>
        <p:txBody>
          <a:bodyPr anchor="ctr"/>
          <a:lstStyle>
            <a:lvl1pPr algn="ctr">
              <a:spcBef>
                <a:spcPts val="1800"/>
              </a:spcBef>
              <a:defRPr sz="2800" b="0" baseline="0">
                <a:solidFill>
                  <a:srgbClr val="7D3F98"/>
                </a:solidFill>
                <a:latin typeface="Domaine Display Bold" panose="020A0803080505060203" pitchFamily="18" charset="0"/>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Title here for phase one</a:t>
            </a:r>
          </a:p>
        </p:txBody>
      </p:sp>
      <p:sp>
        <p:nvSpPr>
          <p:cNvPr id="16" name="Content Placeholder 1"/>
          <p:cNvSpPr>
            <a:spLocks noGrp="1"/>
          </p:cNvSpPr>
          <p:nvPr>
            <p:ph sz="quarter" idx="11" hasCustomPrompt="1"/>
          </p:nvPr>
        </p:nvSpPr>
        <p:spPr>
          <a:xfrm>
            <a:off x="695641" y="4028661"/>
            <a:ext cx="2524638" cy="1338469"/>
          </a:xfrm>
        </p:spPr>
        <p:txBody>
          <a:bodyPr/>
          <a:lstStyle>
            <a:lvl1pPr algn="ctr">
              <a:spcBef>
                <a:spcPts val="0"/>
              </a:spcBef>
              <a:defRPr baseline="0"/>
            </a:lvl1pPr>
          </a:lstStyle>
          <a:p>
            <a:r>
              <a:rPr lang="en-US" dirty="0"/>
              <a:t>Descriptor text</a:t>
            </a:r>
          </a:p>
          <a:p>
            <a:r>
              <a:rPr lang="en-US" dirty="0"/>
              <a:t>Descriptor text</a:t>
            </a:r>
          </a:p>
          <a:p>
            <a:r>
              <a:rPr lang="en-US" dirty="0"/>
              <a:t>Descriptor text</a:t>
            </a:r>
          </a:p>
          <a:p>
            <a:r>
              <a:rPr lang="en-US" dirty="0"/>
              <a:t>Descriptor text</a:t>
            </a:r>
          </a:p>
          <a:p>
            <a:r>
              <a:rPr lang="en-US" dirty="0"/>
              <a:t>Descriptor text</a:t>
            </a:r>
          </a:p>
          <a:p>
            <a:endParaRPr lang="en-US" dirty="0"/>
          </a:p>
        </p:txBody>
      </p:sp>
      <p:sp>
        <p:nvSpPr>
          <p:cNvPr id="26" name="Phase 2"/>
          <p:cNvSpPr>
            <a:spLocks noGrp="1"/>
          </p:cNvSpPr>
          <p:nvPr>
            <p:ph sz="quarter" idx="19" hasCustomPrompt="1"/>
          </p:nvPr>
        </p:nvSpPr>
        <p:spPr>
          <a:xfrm>
            <a:off x="4674997" y="1375214"/>
            <a:ext cx="2660904" cy="4050792"/>
          </a:xfrm>
        </p:spPr>
        <p:txBody>
          <a:bodyPr anchor="t"/>
          <a:lstStyle>
            <a:lvl1pPr algn="ctr">
              <a:spcBef>
                <a:spcPts val="1800"/>
              </a:spcBef>
              <a:defRPr sz="1800" b="1" u="sng" baseline="0">
                <a:solidFill>
                  <a:schemeClr val="tx2"/>
                </a:solidFill>
                <a:latin typeface="Open Sans Bold"/>
                <a:cs typeface="Open Sans Bold"/>
              </a:defRPr>
            </a:lvl1pPr>
            <a:lvl2pPr marL="0" indent="0">
              <a:spcBef>
                <a:spcPts val="1200"/>
              </a:spcBef>
              <a:buFontTx/>
              <a:buNone/>
              <a:defRPr sz="1800"/>
            </a:lvl2pPr>
            <a:lvl3pPr marL="0" indent="0">
              <a:spcBef>
                <a:spcPts val="600"/>
              </a:spcBef>
              <a:buFont typeface="Arial"/>
              <a:buNone/>
              <a:defRPr sz="1800"/>
            </a:lvl3pPr>
            <a:lvl4pPr marL="398463" indent="-200025">
              <a:buFont typeface="Lucida Grande"/>
              <a:buChar char="-"/>
              <a:defRPr sz="1800"/>
            </a:lvl4pPr>
            <a:lvl5pPr>
              <a:defRPr sz="1800"/>
            </a:lvl5pPr>
          </a:lstStyle>
          <a:p>
            <a:pPr lvl="0"/>
            <a:r>
              <a:rPr lang="en-US" dirty="0"/>
              <a:t>Phase 2</a:t>
            </a:r>
          </a:p>
        </p:txBody>
      </p:sp>
      <p:sp>
        <p:nvSpPr>
          <p:cNvPr id="27" name="Title 2"/>
          <p:cNvSpPr>
            <a:spLocks noGrp="1"/>
          </p:cNvSpPr>
          <p:nvPr>
            <p:ph sz="quarter" idx="20" hasCustomPrompt="1"/>
          </p:nvPr>
        </p:nvSpPr>
        <p:spPr>
          <a:xfrm>
            <a:off x="4924941" y="2504959"/>
            <a:ext cx="2171593" cy="1009937"/>
          </a:xfrm>
        </p:spPr>
        <p:txBody>
          <a:bodyPr anchor="ctr"/>
          <a:lstStyle>
            <a:lvl1pPr algn="ctr">
              <a:spcBef>
                <a:spcPts val="1800"/>
              </a:spcBef>
              <a:defRPr sz="2800" b="0" baseline="0">
                <a:solidFill>
                  <a:schemeClr val="tx2"/>
                </a:solidFill>
                <a:latin typeface="Domaine Display Bold" panose="020A0803080505060203" pitchFamily="18" charset="0"/>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Title here for phase one</a:t>
            </a:r>
          </a:p>
        </p:txBody>
      </p:sp>
      <p:sp>
        <p:nvSpPr>
          <p:cNvPr id="28" name="Content Placeholder 2"/>
          <p:cNvSpPr>
            <a:spLocks noGrp="1"/>
          </p:cNvSpPr>
          <p:nvPr>
            <p:ph sz="quarter" idx="21" hasCustomPrompt="1"/>
          </p:nvPr>
        </p:nvSpPr>
        <p:spPr>
          <a:xfrm>
            <a:off x="4730877" y="4022037"/>
            <a:ext cx="2524638" cy="1338469"/>
          </a:xfrm>
        </p:spPr>
        <p:txBody>
          <a:bodyPr/>
          <a:lstStyle>
            <a:lvl1pPr algn="ctr">
              <a:spcBef>
                <a:spcPts val="0"/>
              </a:spcBef>
              <a:defRPr baseline="0"/>
            </a:lvl1pPr>
          </a:lstStyle>
          <a:p>
            <a:r>
              <a:rPr lang="en-US" dirty="0"/>
              <a:t>Descriptor text</a:t>
            </a:r>
          </a:p>
          <a:p>
            <a:r>
              <a:rPr lang="en-US" dirty="0"/>
              <a:t>Descriptor text</a:t>
            </a:r>
          </a:p>
          <a:p>
            <a:r>
              <a:rPr lang="en-US" dirty="0"/>
              <a:t>Descriptor text</a:t>
            </a:r>
          </a:p>
          <a:p>
            <a:r>
              <a:rPr lang="en-US" dirty="0"/>
              <a:t>Descriptor text</a:t>
            </a:r>
          </a:p>
          <a:p>
            <a:r>
              <a:rPr lang="en-US" dirty="0"/>
              <a:t>Descriptor text</a:t>
            </a:r>
          </a:p>
          <a:p>
            <a:endParaRPr lang="en-US" dirty="0"/>
          </a:p>
        </p:txBody>
      </p:sp>
      <p:sp>
        <p:nvSpPr>
          <p:cNvPr id="31" name="Phase 3"/>
          <p:cNvSpPr>
            <a:spLocks noGrp="1"/>
          </p:cNvSpPr>
          <p:nvPr>
            <p:ph sz="quarter" idx="22" hasCustomPrompt="1"/>
          </p:nvPr>
        </p:nvSpPr>
        <p:spPr>
          <a:xfrm>
            <a:off x="8710233" y="1381842"/>
            <a:ext cx="2660904" cy="4050792"/>
          </a:xfrm>
        </p:spPr>
        <p:txBody>
          <a:bodyPr anchor="t"/>
          <a:lstStyle>
            <a:lvl1pPr algn="ctr">
              <a:spcBef>
                <a:spcPts val="1800"/>
              </a:spcBef>
              <a:defRPr sz="1800" b="1" u="sng" baseline="0">
                <a:solidFill>
                  <a:schemeClr val="bg1"/>
                </a:solidFill>
                <a:latin typeface="Open Sans Bold"/>
                <a:cs typeface="Open Sans Bold"/>
              </a:defRPr>
            </a:lvl1pPr>
            <a:lvl2pPr marL="0" indent="0">
              <a:spcBef>
                <a:spcPts val="1200"/>
              </a:spcBef>
              <a:buFontTx/>
              <a:buNone/>
              <a:defRPr sz="1800"/>
            </a:lvl2pPr>
            <a:lvl3pPr marL="0" indent="0">
              <a:spcBef>
                <a:spcPts val="600"/>
              </a:spcBef>
              <a:buFont typeface="Arial"/>
              <a:buNone/>
              <a:defRPr sz="1800"/>
            </a:lvl3pPr>
            <a:lvl4pPr marL="398463" indent="-200025">
              <a:buFont typeface="Lucida Grande"/>
              <a:buChar char="-"/>
              <a:defRPr sz="1800"/>
            </a:lvl4pPr>
            <a:lvl5pPr>
              <a:defRPr sz="1800"/>
            </a:lvl5pPr>
          </a:lstStyle>
          <a:p>
            <a:pPr lvl="0"/>
            <a:r>
              <a:rPr lang="en-US" dirty="0"/>
              <a:t>Phase 3</a:t>
            </a:r>
          </a:p>
        </p:txBody>
      </p:sp>
      <p:sp>
        <p:nvSpPr>
          <p:cNvPr id="32" name="Content Placeholder 3"/>
          <p:cNvSpPr>
            <a:spLocks noGrp="1"/>
          </p:cNvSpPr>
          <p:nvPr>
            <p:ph sz="quarter" idx="23" hasCustomPrompt="1"/>
          </p:nvPr>
        </p:nvSpPr>
        <p:spPr>
          <a:xfrm>
            <a:off x="8960177" y="2511587"/>
            <a:ext cx="2171593" cy="1009937"/>
          </a:xfrm>
        </p:spPr>
        <p:txBody>
          <a:bodyPr anchor="ctr"/>
          <a:lstStyle>
            <a:lvl1pPr algn="ctr">
              <a:spcBef>
                <a:spcPts val="1800"/>
              </a:spcBef>
              <a:defRPr sz="2800" b="0" baseline="0">
                <a:solidFill>
                  <a:schemeClr val="bg1"/>
                </a:solidFill>
                <a:latin typeface="Domaine Display Bold" panose="020A0803080505060203" pitchFamily="18" charset="0"/>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Title here for phase one</a:t>
            </a:r>
          </a:p>
        </p:txBody>
      </p:sp>
      <p:sp>
        <p:nvSpPr>
          <p:cNvPr id="33" name="Content Placeholder 3"/>
          <p:cNvSpPr>
            <a:spLocks noGrp="1"/>
          </p:cNvSpPr>
          <p:nvPr>
            <p:ph sz="quarter" idx="24" hasCustomPrompt="1"/>
          </p:nvPr>
        </p:nvSpPr>
        <p:spPr>
          <a:xfrm>
            <a:off x="8766113" y="4028665"/>
            <a:ext cx="2524638" cy="1338469"/>
          </a:xfrm>
        </p:spPr>
        <p:txBody>
          <a:bodyPr/>
          <a:lstStyle>
            <a:lvl1pPr algn="ctr">
              <a:spcBef>
                <a:spcPts val="0"/>
              </a:spcBef>
              <a:defRPr baseline="0">
                <a:solidFill>
                  <a:schemeClr val="bg1"/>
                </a:solidFill>
              </a:defRPr>
            </a:lvl1pPr>
          </a:lstStyle>
          <a:p>
            <a:r>
              <a:rPr lang="en-US" dirty="0"/>
              <a:t>Descriptor text</a:t>
            </a:r>
          </a:p>
          <a:p>
            <a:r>
              <a:rPr lang="en-US" dirty="0"/>
              <a:t>Descriptor text</a:t>
            </a:r>
          </a:p>
          <a:p>
            <a:r>
              <a:rPr lang="en-US" dirty="0"/>
              <a:t>Descriptor text</a:t>
            </a:r>
          </a:p>
          <a:p>
            <a:r>
              <a:rPr lang="en-US" dirty="0"/>
              <a:t>Descriptor text</a:t>
            </a:r>
          </a:p>
          <a:p>
            <a:r>
              <a:rPr lang="en-US" dirty="0"/>
              <a:t>Descriptor text</a:t>
            </a:r>
          </a:p>
          <a:p>
            <a:endParaRPr lang="en-US" dirty="0"/>
          </a:p>
        </p:txBody>
      </p:sp>
    </p:spTree>
    <p:extLst>
      <p:ext uri="{BB962C8B-B14F-4D97-AF65-F5344CB8AC3E}">
        <p14:creationId xmlns:p14="http://schemas.microsoft.com/office/powerpoint/2010/main" val="3408785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Timeline</a:t>
            </a:r>
          </a:p>
        </p:txBody>
      </p:sp>
      <p:cxnSp>
        <p:nvCxnSpPr>
          <p:cNvPr id="4" name="Straight Connector"/>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Year 1"/>
          <p:cNvSpPr>
            <a:spLocks noGrp="1"/>
          </p:cNvSpPr>
          <p:nvPr>
            <p:ph sz="quarter" idx="11" hasCustomPrompt="1"/>
          </p:nvPr>
        </p:nvSpPr>
        <p:spPr>
          <a:xfrm>
            <a:off x="466724" y="1828790"/>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2016</a:t>
            </a:r>
          </a:p>
        </p:txBody>
      </p:sp>
      <p:cxnSp>
        <p:nvCxnSpPr>
          <p:cNvPr id="46" name="Underline 1"/>
          <p:cNvCxnSpPr/>
          <p:nvPr userDrawn="1"/>
        </p:nvCxnSpPr>
        <p:spPr>
          <a:xfrm>
            <a:off x="465495" y="2368826"/>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1"/>
          <p:cNvSpPr>
            <a:spLocks noGrp="1"/>
          </p:cNvSpPr>
          <p:nvPr>
            <p:ph sz="quarter" idx="12" hasCustomPrompt="1"/>
          </p:nvPr>
        </p:nvSpPr>
        <p:spPr>
          <a:xfrm>
            <a:off x="466724" y="2570256"/>
            <a:ext cx="2551011" cy="3459074"/>
          </a:xfrm>
        </p:spPr>
        <p:txBody>
          <a:bodyPr/>
          <a:lstStyle>
            <a:lvl1pPr>
              <a:spcBef>
                <a:spcPts val="600"/>
              </a:spcBef>
              <a:defRPr sz="1400" b="0" baseline="0"/>
            </a:lvl1pPr>
            <a:lvl2pPr>
              <a:defRPr lang="en-US" sz="1400" b="0" dirty="0">
                <a:solidFill>
                  <a:srgbClr val="414141"/>
                </a:solidFill>
                <a:cs typeface="Open Sans Light"/>
              </a:defRPr>
            </a:lvl2pPr>
            <a:lvl3pPr>
              <a:defRPr sz="1800"/>
            </a:lvl3pPr>
            <a:lvl4pPr>
              <a:defRPr sz="1800"/>
            </a:lvl4pPr>
            <a:lvl5pPr>
              <a:defRPr sz="1800"/>
            </a:lvl5pPr>
          </a:lstStyle>
          <a:p>
            <a:pPr marL="0" lvl="1" indent="0">
              <a:buNone/>
            </a:pPr>
            <a:r>
              <a:rPr lang="en-US" sz="1400" b="1" dirty="0">
                <a:latin typeface="+mj-lt"/>
                <a:cs typeface="Open Sans Bold"/>
              </a:rPr>
              <a:t>Data</a:t>
            </a:r>
            <a:r>
              <a:rPr lang="en-US" sz="1400" b="1" dirty="0">
                <a:latin typeface="+mj-lt"/>
                <a:cs typeface="Open Sans Light"/>
              </a:rPr>
              <a:t> </a:t>
            </a: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b="1" dirty="0">
                <a:latin typeface="+mj-lt"/>
                <a:cs typeface="Open Sans Bold"/>
              </a:rPr>
              <a:t>Analyze</a:t>
            </a:r>
            <a:r>
              <a:rPr lang="en-US" sz="1400" b="1" dirty="0">
                <a:latin typeface="+mj-lt"/>
                <a:cs typeface="Open Sans Light"/>
              </a:rPr>
              <a:t> </a:t>
            </a: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Descriptor 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p>
          <a:p>
            <a:pPr marL="0" lvl="1" indent="0">
              <a:buNone/>
            </a:pPr>
            <a:r>
              <a:rPr lang="en-US" sz="1400" dirty="0">
                <a:latin typeface="+mj-lt"/>
                <a:cs typeface="Open Sans Light"/>
              </a:rPr>
              <a:t>Descriptor 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p>
        </p:txBody>
      </p:sp>
      <p:sp>
        <p:nvSpPr>
          <p:cNvPr id="18" name="Isosceles Triangle 1"/>
          <p:cNvSpPr/>
          <p:nvPr userDrawn="1"/>
        </p:nvSpPr>
        <p:spPr>
          <a:xfrm rot="5400000">
            <a:off x="2994194" y="2041002"/>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Year 2"/>
          <p:cNvSpPr>
            <a:spLocks noGrp="1"/>
          </p:cNvSpPr>
          <p:nvPr>
            <p:ph sz="quarter" idx="13" hasCustomPrompt="1"/>
          </p:nvPr>
        </p:nvSpPr>
        <p:spPr>
          <a:xfrm>
            <a:off x="3405281" y="1828785"/>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2017</a:t>
            </a:r>
          </a:p>
        </p:txBody>
      </p:sp>
      <p:cxnSp>
        <p:nvCxnSpPr>
          <p:cNvPr id="47" name="Underline 2"/>
          <p:cNvCxnSpPr/>
          <p:nvPr userDrawn="1"/>
        </p:nvCxnSpPr>
        <p:spPr>
          <a:xfrm>
            <a:off x="3403959" y="2368810"/>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quarter" idx="14" hasCustomPrompt="1"/>
          </p:nvPr>
        </p:nvSpPr>
        <p:spPr>
          <a:xfrm>
            <a:off x="3405279" y="2565485"/>
            <a:ext cx="2524031" cy="3459074"/>
          </a:xfrm>
        </p:spPr>
        <p:txBody>
          <a:bodyPr/>
          <a:lstStyle>
            <a:lvl1pPr>
              <a:spcBef>
                <a:spcPts val="600"/>
              </a:spcBef>
              <a:defRPr sz="1400" b="0" baseline="0"/>
            </a:lvl1pPr>
            <a:lvl2pPr>
              <a:defRPr sz="1800"/>
            </a:lvl2pPr>
            <a:lvl3pPr>
              <a:defRPr sz="1800"/>
            </a:lvl3pPr>
            <a:lvl4pPr>
              <a:defRPr sz="1800"/>
            </a:lvl4pPr>
            <a:lvl5pPr>
              <a:defRPr sz="1800"/>
            </a:lvl5pPr>
          </a:lstStyle>
          <a:p>
            <a:pPr marL="0" lvl="1" indent="0">
              <a:buNone/>
            </a:pPr>
            <a:r>
              <a:rPr lang="en-US" sz="1400" b="1" dirty="0">
                <a:latin typeface="Open Sans Bold"/>
                <a:cs typeface="Open Sans Bold"/>
              </a:rPr>
              <a:t>Help </a:t>
            </a:r>
            <a:r>
              <a:rPr lang="en-US" sz="1400" dirty="0">
                <a:latin typeface="Open Sans Light"/>
                <a:cs typeface="Open Sans Light"/>
              </a:rPr>
              <a:t>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b="1" dirty="0">
                <a:latin typeface="Open Sans Bold"/>
                <a:cs typeface="Open Sans Bold"/>
              </a:rPr>
              <a:t>Reach </a:t>
            </a:r>
            <a:r>
              <a:rPr lang="en-US" sz="1400" dirty="0">
                <a:latin typeface="Open Sans Light"/>
                <a:cs typeface="Open Sans Light"/>
              </a:rPr>
              <a:t>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p:txBody>
      </p:sp>
      <p:sp>
        <p:nvSpPr>
          <p:cNvPr id="19" name="Isosceles Triangle 2"/>
          <p:cNvSpPr/>
          <p:nvPr userDrawn="1"/>
        </p:nvSpPr>
        <p:spPr>
          <a:xfrm rot="5400000">
            <a:off x="6016386" y="2027033"/>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Year 3"/>
          <p:cNvSpPr>
            <a:spLocks noGrp="1"/>
          </p:cNvSpPr>
          <p:nvPr>
            <p:ph sz="quarter" idx="15" hasCustomPrompt="1"/>
          </p:nvPr>
        </p:nvSpPr>
        <p:spPr>
          <a:xfrm>
            <a:off x="6362894" y="1824017"/>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2018</a:t>
            </a:r>
          </a:p>
        </p:txBody>
      </p:sp>
      <p:cxnSp>
        <p:nvCxnSpPr>
          <p:cNvPr id="45" name="Underline 3"/>
          <p:cNvCxnSpPr/>
          <p:nvPr userDrawn="1"/>
        </p:nvCxnSpPr>
        <p:spPr>
          <a:xfrm>
            <a:off x="6360167" y="2368826"/>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3"/>
          <p:cNvSpPr>
            <a:spLocks noGrp="1"/>
          </p:cNvSpPr>
          <p:nvPr>
            <p:ph sz="quarter" idx="16" hasCustomPrompt="1"/>
          </p:nvPr>
        </p:nvSpPr>
        <p:spPr>
          <a:xfrm>
            <a:off x="6362894" y="2570246"/>
            <a:ext cx="2551011" cy="3459074"/>
          </a:xfrm>
        </p:spPr>
        <p:txBody>
          <a:bodyPr/>
          <a:lstStyle>
            <a:lvl1pPr>
              <a:spcBef>
                <a:spcPts val="600"/>
              </a:spcBef>
              <a:defRPr sz="1400" b="0" baseline="0"/>
            </a:lvl1pPr>
            <a:lvl2pPr>
              <a:defRPr sz="1800"/>
            </a:lvl2pPr>
            <a:lvl3pPr>
              <a:defRPr sz="1800"/>
            </a:lvl3pPr>
            <a:lvl4pPr>
              <a:defRPr sz="1800"/>
            </a:lvl4pPr>
            <a:lvl5pPr>
              <a:defRPr sz="1800"/>
            </a:lvl5pPr>
          </a:lstStyle>
          <a:p>
            <a:pPr marL="0" lvl="1" indent="0">
              <a:buNone/>
            </a:pPr>
            <a:r>
              <a:rPr lang="en-US" sz="1400" b="1" dirty="0">
                <a:latin typeface="Open Sans Bold"/>
                <a:cs typeface="Open Sans Bold"/>
              </a:rPr>
              <a:t>Engage</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b="1" dirty="0">
                <a:latin typeface="Open Sans Bold"/>
                <a:cs typeface="Open Sans Bold"/>
              </a:rPr>
              <a:t>Reward</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p:txBody>
      </p:sp>
      <p:sp>
        <p:nvSpPr>
          <p:cNvPr id="20" name="Isosceles Triangle 3"/>
          <p:cNvSpPr/>
          <p:nvPr userDrawn="1"/>
        </p:nvSpPr>
        <p:spPr>
          <a:xfrm rot="5400000">
            <a:off x="8838792" y="2041002"/>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Year 4"/>
          <p:cNvSpPr>
            <a:spLocks noGrp="1"/>
          </p:cNvSpPr>
          <p:nvPr>
            <p:ph sz="quarter" idx="17" hasCustomPrompt="1"/>
          </p:nvPr>
        </p:nvSpPr>
        <p:spPr>
          <a:xfrm>
            <a:off x="9272892" y="1828780"/>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2019</a:t>
            </a:r>
          </a:p>
        </p:txBody>
      </p:sp>
      <p:cxnSp>
        <p:nvCxnSpPr>
          <p:cNvPr id="54" name="Underline 4"/>
          <p:cNvCxnSpPr/>
          <p:nvPr userDrawn="1"/>
        </p:nvCxnSpPr>
        <p:spPr>
          <a:xfrm>
            <a:off x="9270517" y="2368810"/>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4"/>
          <p:cNvSpPr>
            <a:spLocks noGrp="1"/>
          </p:cNvSpPr>
          <p:nvPr>
            <p:ph sz="quarter" idx="18" hasCustomPrompt="1"/>
          </p:nvPr>
        </p:nvSpPr>
        <p:spPr>
          <a:xfrm>
            <a:off x="9272892" y="2560720"/>
            <a:ext cx="2551011" cy="3459074"/>
          </a:xfrm>
        </p:spPr>
        <p:txBody>
          <a:bodyPr/>
          <a:lstStyle>
            <a:lvl1pPr>
              <a:spcBef>
                <a:spcPts val="600"/>
              </a:spcBef>
              <a:defRPr sz="1400" b="0" baseline="0"/>
            </a:lvl1pPr>
            <a:lvl2pPr>
              <a:defRPr sz="1800"/>
            </a:lvl2pPr>
            <a:lvl3pPr>
              <a:defRPr sz="1800"/>
            </a:lvl3pPr>
            <a:lvl4pPr>
              <a:defRPr sz="1800"/>
            </a:lvl4pPr>
            <a:lvl5pPr>
              <a:defRPr sz="1800"/>
            </a:lvl5pPr>
          </a:lstStyle>
          <a:p>
            <a:pPr marL="0" lvl="1" indent="0">
              <a:buNone/>
            </a:pPr>
            <a:r>
              <a:rPr lang="en-US" sz="1400" b="1" dirty="0">
                <a:latin typeface="Open Sans Bold"/>
                <a:cs typeface="Open Sans Bold"/>
              </a:rPr>
              <a:t>Localize</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b="1" dirty="0">
                <a:latin typeface="Open Sans Bold"/>
                <a:cs typeface="Open Sans Bold"/>
              </a:rPr>
              <a:t>Culture</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p:txBody>
      </p:sp>
    </p:spTree>
    <p:extLst>
      <p:ext uri="{BB962C8B-B14F-4D97-AF65-F5344CB8AC3E}">
        <p14:creationId xmlns:p14="http://schemas.microsoft.com/office/powerpoint/2010/main" val="3647392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675" y="388063"/>
            <a:ext cx="11295072" cy="731610"/>
          </a:xfrm>
        </p:spPr>
        <p:txBody>
          <a:bodyPr anchor="ctr"/>
          <a:lstStyle>
            <a:lvl1pPr>
              <a:defRPr>
                <a:solidFill>
                  <a:srgbClr val="7D3F98"/>
                </a:solidFill>
              </a:defRPr>
            </a:lvl1pPr>
          </a:lstStyle>
          <a:p>
            <a:r>
              <a:rPr lang="en-US" dirty="0"/>
              <a:t>Diagram</a:t>
            </a:r>
          </a:p>
        </p:txBody>
      </p:sp>
      <p:cxnSp>
        <p:nvCxnSpPr>
          <p:cNvPr id="9" name="Straight Connector"/>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1"/>
          <p:cNvSpPr/>
          <p:nvPr userDrawn="1"/>
        </p:nvSpPr>
        <p:spPr>
          <a:xfrm>
            <a:off x="1673488"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cs typeface="Open Sans Light"/>
            </a:endParaRPr>
          </a:p>
        </p:txBody>
      </p:sp>
      <p:sp>
        <p:nvSpPr>
          <p:cNvPr id="12" name="Content Placeholder 3"/>
          <p:cNvSpPr>
            <a:spLocks noGrp="1"/>
          </p:cNvSpPr>
          <p:nvPr>
            <p:ph sz="quarter" idx="10" hasCustomPrompt="1"/>
          </p:nvPr>
        </p:nvSpPr>
        <p:spPr>
          <a:xfrm>
            <a:off x="1950459" y="2714624"/>
            <a:ext cx="1628775" cy="1457325"/>
          </a:xfrm>
        </p:spPr>
        <p:txBody>
          <a:bodyPr anchor="ctr"/>
          <a:lstStyle>
            <a:lvl1pPr algn="ctr">
              <a:spcBef>
                <a:spcPts val="0"/>
              </a:spcBef>
              <a:defRPr sz="1800" b="0">
                <a:solidFill>
                  <a:schemeClr val="bg1"/>
                </a:solidFill>
                <a:latin typeface="+mj-lt"/>
                <a:cs typeface="Open Sans Bold"/>
              </a:defRPr>
            </a:lvl1pPr>
            <a:lvl2pPr marL="0" indent="0" algn="ctr">
              <a:spcBef>
                <a:spcPts val="1200"/>
              </a:spcBef>
              <a:buFontTx/>
              <a:buNone/>
              <a:defRPr sz="1800"/>
            </a:lvl2pPr>
            <a:lvl3pPr marL="200025" indent="-200025" algn="ctr">
              <a:spcBef>
                <a:spcPts val="600"/>
              </a:spcBef>
              <a:buFont typeface="Arial"/>
              <a:buChar char="•"/>
              <a:defRPr sz="1800"/>
            </a:lvl3pPr>
            <a:lvl4pPr marL="398463" indent="-200025" algn="ctr">
              <a:buFont typeface="Lucida Grande"/>
              <a:buChar char="-"/>
              <a:defRPr sz="1800"/>
            </a:lvl4pPr>
            <a:lvl5pPr>
              <a:defRPr sz="1800"/>
            </a:lvl5pPr>
          </a:lstStyle>
          <a:p>
            <a:pPr lvl="0"/>
            <a:r>
              <a:rPr lang="en-US" dirty="0"/>
              <a:t>Personal</a:t>
            </a:r>
          </a:p>
          <a:p>
            <a:pPr lvl="0"/>
            <a:r>
              <a:rPr lang="en-US" dirty="0"/>
              <a:t>coaching</a:t>
            </a:r>
          </a:p>
          <a:p>
            <a:pPr lvl="1"/>
            <a:r>
              <a:rPr lang="en-US" dirty="0"/>
              <a:t>First Level</a:t>
            </a:r>
          </a:p>
          <a:p>
            <a:pPr lvl="2"/>
            <a:r>
              <a:rPr lang="en-US" dirty="0"/>
              <a:t>Second Level</a:t>
            </a:r>
          </a:p>
          <a:p>
            <a:pPr lvl="3"/>
            <a:r>
              <a:rPr lang="en-US" dirty="0"/>
              <a:t>Third Level</a:t>
            </a:r>
          </a:p>
        </p:txBody>
      </p:sp>
      <p:sp>
        <p:nvSpPr>
          <p:cNvPr id="6" name="Plus Symbol" descr="Plus"/>
          <p:cNvSpPr txBox="1"/>
          <p:nvPr userDrawn="1"/>
        </p:nvSpPr>
        <p:spPr>
          <a:xfrm>
            <a:off x="4137011" y="2625971"/>
            <a:ext cx="717207" cy="1447146"/>
          </a:xfrm>
          <a:prstGeom prst="rect">
            <a:avLst/>
          </a:prstGeom>
          <a:noFill/>
        </p:spPr>
        <p:txBody>
          <a:bodyPr wrap="square" lIns="0" tIns="0" rIns="0" bIns="0" rtlCol="0">
            <a:noAutofit/>
          </a:bodyPr>
          <a:lstStyle/>
          <a:p>
            <a:pPr defTabSz="456758" fontAlgn="base">
              <a:lnSpc>
                <a:spcPct val="110000"/>
              </a:lnSpc>
              <a:spcAft>
                <a:spcPts val="600"/>
              </a:spcAft>
            </a:pPr>
            <a:r>
              <a:rPr lang="en-US" sz="8800" dirty="0">
                <a:solidFill>
                  <a:srgbClr val="C2C0C0"/>
                </a:solidFill>
                <a:cs typeface="Open Sans Light"/>
              </a:rPr>
              <a:t>+</a:t>
            </a:r>
          </a:p>
        </p:txBody>
      </p:sp>
      <p:sp>
        <p:nvSpPr>
          <p:cNvPr id="7" name="Oval 2"/>
          <p:cNvSpPr/>
          <p:nvPr userDrawn="1"/>
        </p:nvSpPr>
        <p:spPr>
          <a:xfrm>
            <a:off x="5008505"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cs typeface="Open Sans Light"/>
            </a:endParaRPr>
          </a:p>
        </p:txBody>
      </p:sp>
      <p:sp>
        <p:nvSpPr>
          <p:cNvPr id="13" name="Content Placeholder 2"/>
          <p:cNvSpPr>
            <a:spLocks noGrp="1"/>
          </p:cNvSpPr>
          <p:nvPr>
            <p:ph sz="quarter" idx="11" hasCustomPrompt="1"/>
          </p:nvPr>
        </p:nvSpPr>
        <p:spPr>
          <a:xfrm>
            <a:off x="5285476" y="2706034"/>
            <a:ext cx="1628775" cy="1457325"/>
          </a:xfrm>
        </p:spPr>
        <p:txBody>
          <a:bodyPr anchor="ctr"/>
          <a:lstStyle>
            <a:lvl1pPr algn="ctr">
              <a:spcBef>
                <a:spcPts val="0"/>
              </a:spcBef>
              <a:defRPr sz="1800" b="0">
                <a:solidFill>
                  <a:schemeClr val="bg1"/>
                </a:solidFill>
                <a:latin typeface="+mj-lt"/>
                <a:cs typeface="Open Sans Bold"/>
              </a:defRPr>
            </a:lvl1pPr>
            <a:lvl2pPr marL="0" indent="0" algn="ctr">
              <a:spcBef>
                <a:spcPts val="1200"/>
              </a:spcBef>
              <a:buFontTx/>
              <a:buNone/>
              <a:defRPr sz="1800"/>
            </a:lvl2pPr>
            <a:lvl3pPr marL="200025" indent="-200025" algn="ctr">
              <a:spcBef>
                <a:spcPts val="600"/>
              </a:spcBef>
              <a:buFont typeface="Arial"/>
              <a:buChar char="•"/>
              <a:defRPr sz="1800"/>
            </a:lvl3pPr>
            <a:lvl4pPr marL="398463" indent="-200025" algn="ctr">
              <a:buFont typeface="Lucida Grande"/>
              <a:buChar char="-"/>
              <a:defRPr sz="1800"/>
            </a:lvl4pPr>
            <a:lvl5pPr>
              <a:defRPr sz="1800"/>
            </a:lvl5pPr>
          </a:lstStyle>
          <a:p>
            <a:pPr lvl="0"/>
            <a:r>
              <a:rPr lang="en-US" dirty="0"/>
              <a:t>Engaged</a:t>
            </a:r>
          </a:p>
          <a:p>
            <a:pPr lvl="0"/>
            <a:r>
              <a:rPr lang="en-US" dirty="0"/>
              <a:t>consumer</a:t>
            </a:r>
          </a:p>
          <a:p>
            <a:pPr lvl="1"/>
            <a:r>
              <a:rPr lang="en-US" dirty="0"/>
              <a:t>First Level</a:t>
            </a:r>
          </a:p>
          <a:p>
            <a:pPr lvl="2"/>
            <a:r>
              <a:rPr lang="en-US" dirty="0"/>
              <a:t>Second Level</a:t>
            </a:r>
          </a:p>
          <a:p>
            <a:pPr lvl="3"/>
            <a:r>
              <a:rPr lang="en-US" dirty="0"/>
              <a:t>Third Level</a:t>
            </a:r>
          </a:p>
        </p:txBody>
      </p:sp>
      <p:sp>
        <p:nvSpPr>
          <p:cNvPr id="8" name="Equals Symbol" descr="Equals"/>
          <p:cNvSpPr txBox="1"/>
          <p:nvPr userDrawn="1"/>
        </p:nvSpPr>
        <p:spPr>
          <a:xfrm>
            <a:off x="7491468" y="2619242"/>
            <a:ext cx="717207" cy="1447146"/>
          </a:xfrm>
          <a:prstGeom prst="rect">
            <a:avLst/>
          </a:prstGeom>
          <a:noFill/>
        </p:spPr>
        <p:txBody>
          <a:bodyPr wrap="square" lIns="0" tIns="0" rIns="0" bIns="0" rtlCol="0">
            <a:noAutofit/>
          </a:bodyPr>
          <a:lstStyle/>
          <a:p>
            <a:pPr defTabSz="456758" fontAlgn="base">
              <a:lnSpc>
                <a:spcPct val="110000"/>
              </a:lnSpc>
              <a:spcAft>
                <a:spcPts val="600"/>
              </a:spcAft>
            </a:pPr>
            <a:r>
              <a:rPr lang="en-US" sz="8800" dirty="0">
                <a:solidFill>
                  <a:srgbClr val="C2C0C0"/>
                </a:solidFill>
                <a:cs typeface="Open Sans Light"/>
              </a:rPr>
              <a:t>=</a:t>
            </a:r>
          </a:p>
        </p:txBody>
      </p:sp>
      <p:sp>
        <p:nvSpPr>
          <p:cNvPr id="10" name="Oval 3"/>
          <p:cNvSpPr/>
          <p:nvPr userDrawn="1"/>
        </p:nvSpPr>
        <p:spPr>
          <a:xfrm>
            <a:off x="8343522"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latin typeface="Open Sans Bold"/>
              <a:cs typeface="Open Sans Bold"/>
            </a:endParaRPr>
          </a:p>
        </p:txBody>
      </p:sp>
      <p:sp>
        <p:nvSpPr>
          <p:cNvPr id="14" name="Content Placeholder 3"/>
          <p:cNvSpPr>
            <a:spLocks noGrp="1"/>
          </p:cNvSpPr>
          <p:nvPr>
            <p:ph sz="quarter" idx="12" hasCustomPrompt="1"/>
          </p:nvPr>
        </p:nvSpPr>
        <p:spPr>
          <a:xfrm>
            <a:off x="8634781" y="2706034"/>
            <a:ext cx="1628775" cy="1457325"/>
          </a:xfrm>
        </p:spPr>
        <p:txBody>
          <a:bodyPr anchor="ctr"/>
          <a:lstStyle>
            <a:lvl1pPr algn="ctr">
              <a:spcBef>
                <a:spcPts val="0"/>
              </a:spcBef>
              <a:defRPr sz="2800" b="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spcBef>
                <a:spcPts val="1200"/>
              </a:spcBef>
              <a:buFontTx/>
              <a:buNone/>
              <a:defRPr sz="1800"/>
            </a:lvl2pPr>
            <a:lvl3pPr marL="200025" indent="-200025" algn="ctr">
              <a:spcBef>
                <a:spcPts val="600"/>
              </a:spcBef>
              <a:buFont typeface="Arial"/>
              <a:buChar char="•"/>
              <a:defRPr sz="1800"/>
            </a:lvl3pPr>
            <a:lvl4pPr marL="398463" indent="-200025" algn="ctr">
              <a:buFont typeface="Lucida Grande"/>
              <a:buChar char="-"/>
              <a:defRPr sz="1800"/>
            </a:lvl4pPr>
            <a:lvl5pPr>
              <a:defRPr sz="1800"/>
            </a:lvl5pPr>
          </a:lstStyle>
          <a:p>
            <a:pPr lvl="0"/>
            <a:r>
              <a:rPr lang="en-US" dirty="0"/>
              <a:t>Better</a:t>
            </a:r>
          </a:p>
          <a:p>
            <a:pPr lvl="0"/>
            <a:r>
              <a:rPr lang="en-US" dirty="0"/>
              <a:t>Health</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594333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8407292" cy="731520"/>
          </a:xfrm>
        </p:spPr>
        <p:txBody>
          <a:bodyPr anchor="ctr"/>
          <a:lstStyle>
            <a:lvl1pPr>
              <a:defRPr sz="2800" b="0">
                <a:solidFill>
                  <a:srgbClr val="7D3F98"/>
                </a:solidFill>
              </a:defRPr>
            </a:lvl1pPr>
          </a:lstStyle>
          <a:p>
            <a:r>
              <a:rPr lang="en-US" dirty="0"/>
              <a:t>Statistics</a:t>
            </a:r>
          </a:p>
        </p:txBody>
      </p:sp>
      <p:cxnSp>
        <p:nvCxnSpPr>
          <p:cNvPr id="6" name="Straight Connector 5"/>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8"/>
          <p:cNvSpPr txBox="1">
            <a:spLocks/>
          </p:cNvSpPr>
          <p:nvPr userDrawn="1"/>
        </p:nvSpPr>
        <p:spPr>
          <a:xfrm>
            <a:off x="11101516" y="6476163"/>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rgbClr val="FFFFFF"/>
                </a:solidFill>
                <a:latin typeface="Open Sans Light"/>
                <a:cs typeface="Open Sans Light"/>
              </a:rPr>
              <a:t> </a:t>
            </a:r>
            <a:fld id="{38743595-4496-5147-A886-7D133864DF76}" type="slidenum">
              <a:rPr lang="en-US" smtClean="0">
                <a:solidFill>
                  <a:srgbClr val="FFFFFF"/>
                </a:solidFill>
                <a:latin typeface="Open Sans Light"/>
                <a:cs typeface="Open Sans Light"/>
              </a:rPr>
              <a:pPr algn="r"/>
              <a:t>‹#›</a:t>
            </a:fld>
            <a:endParaRPr lang="en-US" dirty="0">
              <a:solidFill>
                <a:srgbClr val="FFFFFF"/>
              </a:solidFill>
              <a:latin typeface="Open Sans Light"/>
              <a:cs typeface="Open Sans Light"/>
            </a:endParaRPr>
          </a:p>
        </p:txBody>
      </p:sp>
      <p:sp>
        <p:nvSpPr>
          <p:cNvPr id="8" name="Content Placeholder 3"/>
          <p:cNvSpPr>
            <a:spLocks noGrp="1"/>
          </p:cNvSpPr>
          <p:nvPr>
            <p:ph sz="quarter" idx="10" hasCustomPrompt="1"/>
          </p:nvPr>
        </p:nvSpPr>
        <p:spPr>
          <a:xfrm>
            <a:off x="457200" y="1892808"/>
            <a:ext cx="841248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9" name="Rectangle 8"/>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cxnSp>
        <p:nvCxnSpPr>
          <p:cNvPr id="10" name="Straight Connector 9"/>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8"/>
          <p:cNvSpPr txBox="1">
            <a:spLocks/>
          </p:cNvSpPr>
          <p:nvPr userDrawn="1"/>
        </p:nvSpPr>
        <p:spPr>
          <a:xfrm>
            <a:off x="11101516" y="6476163"/>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rgbClr val="FFFFFF"/>
                </a:solidFill>
                <a:latin typeface="Open Sans Light"/>
                <a:cs typeface="Open Sans Light"/>
              </a:rPr>
              <a:t> </a:t>
            </a:r>
            <a:fld id="{38743595-4496-5147-A886-7D133864DF76}" type="slidenum">
              <a:rPr lang="en-US" smtClean="0">
                <a:solidFill>
                  <a:srgbClr val="FFFFFF"/>
                </a:solidFill>
                <a:latin typeface="Open Sans Light"/>
                <a:cs typeface="Open Sans Light"/>
              </a:rPr>
              <a:pPr algn="r"/>
              <a:t>‹#›</a:t>
            </a:fld>
            <a:endParaRPr lang="en-US" dirty="0">
              <a:solidFill>
                <a:srgbClr val="FFFFFF"/>
              </a:solidFill>
              <a:latin typeface="Open Sans Light"/>
              <a:cs typeface="Open Sans Light"/>
            </a:endParaRPr>
          </a:p>
        </p:txBody>
      </p:sp>
      <p:sp>
        <p:nvSpPr>
          <p:cNvPr id="13" name="Text Placeholder 9"/>
          <p:cNvSpPr>
            <a:spLocks noGrp="1"/>
          </p:cNvSpPr>
          <p:nvPr>
            <p:ph type="body" sz="quarter" idx="12" hasCustomPrompt="1"/>
          </p:nvPr>
        </p:nvSpPr>
        <p:spPr>
          <a:xfrm>
            <a:off x="9683970" y="569912"/>
            <a:ext cx="1920240" cy="652608"/>
          </a:xfrm>
        </p:spPr>
        <p:txBody>
          <a:bodyPr/>
          <a:lstStyle>
            <a:lvl1pPr algn="ctr" defTabSz="456758" fontAlgn="base">
              <a:lnSpc>
                <a:spcPct val="110000"/>
              </a:lnSpc>
              <a:spcAft>
                <a:spcPts val="600"/>
              </a:spcAft>
              <a:defRPr sz="4800">
                <a:solidFill>
                  <a:schemeClr val="bg1"/>
                </a:solidFill>
                <a:latin typeface="Domaine Display Bold" panose="020A0803080505060203" pitchFamily="18" charset="0"/>
              </a:defRPr>
            </a:lvl1pPr>
          </a:lstStyle>
          <a:p>
            <a:pPr algn="ctr" defTabSz="456758" fontAlgn="base">
              <a:lnSpc>
                <a:spcPct val="110000"/>
              </a:lnSpc>
              <a:spcAft>
                <a:spcPts val="600"/>
              </a:spcAft>
            </a:pPr>
            <a:r>
              <a:rPr lang="en-US" sz="4800" dirty="0">
                <a:solidFill>
                  <a:srgbClr val="FFFFFF"/>
                </a:solidFill>
                <a:latin typeface="Domaine Display Bold"/>
                <a:cs typeface="Domaine Display Bold"/>
              </a:rPr>
              <a:t>83</a:t>
            </a:r>
            <a:r>
              <a:rPr lang="en-US" sz="3200" dirty="0">
                <a:solidFill>
                  <a:srgbClr val="FFFFFF"/>
                </a:solidFill>
                <a:latin typeface="Domaine Display Bold"/>
                <a:cs typeface="Domaine Display Bold"/>
              </a:rPr>
              <a:t>%</a:t>
            </a:r>
            <a:endParaRPr lang="en-US" sz="4800" dirty="0">
              <a:solidFill>
                <a:srgbClr val="FFFFFF"/>
              </a:solidFill>
              <a:latin typeface="Domaine Display Bold"/>
              <a:cs typeface="Domaine Display Bold"/>
            </a:endParaRPr>
          </a:p>
        </p:txBody>
      </p:sp>
      <p:sp>
        <p:nvSpPr>
          <p:cNvPr id="14" name="Text Placeholder 11"/>
          <p:cNvSpPr>
            <a:spLocks noGrp="1"/>
          </p:cNvSpPr>
          <p:nvPr>
            <p:ph type="body" sz="quarter" idx="13" hasCustomPrompt="1"/>
          </p:nvPr>
        </p:nvSpPr>
        <p:spPr>
          <a:xfrm>
            <a:off x="9462399" y="1272414"/>
            <a:ext cx="2404872" cy="832104"/>
          </a:xfrm>
        </p:spPr>
        <p:txBody>
          <a:bodyPr/>
          <a:lstStyle>
            <a:lvl1pPr algn="ctr">
              <a:spcBef>
                <a:spcPts val="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 text</a:t>
            </a:r>
          </a:p>
          <a:p>
            <a:pPr lvl="0"/>
            <a:r>
              <a:rPr lang="en-US" dirty="0"/>
              <a:t>Descriptor text</a:t>
            </a:r>
          </a:p>
          <a:p>
            <a:pPr lvl="0"/>
            <a:r>
              <a:rPr lang="en-US" dirty="0"/>
              <a:t>Descriptor text</a:t>
            </a:r>
          </a:p>
        </p:txBody>
      </p:sp>
      <p:sp>
        <p:nvSpPr>
          <p:cNvPr id="16" name="Text Placeholder 9"/>
          <p:cNvSpPr>
            <a:spLocks noGrp="1"/>
          </p:cNvSpPr>
          <p:nvPr>
            <p:ph type="body" sz="quarter" idx="15" hasCustomPrompt="1"/>
          </p:nvPr>
        </p:nvSpPr>
        <p:spPr>
          <a:xfrm>
            <a:off x="9677346" y="2498080"/>
            <a:ext cx="1920240" cy="642685"/>
          </a:xfrm>
        </p:spPr>
        <p:txBody>
          <a:bodyPr/>
          <a:lstStyle>
            <a:lvl1pPr algn="ctr" defTabSz="456758" fontAlgn="base">
              <a:lnSpc>
                <a:spcPct val="110000"/>
              </a:lnSpc>
              <a:spcAft>
                <a:spcPts val="600"/>
              </a:spcAft>
              <a:defRPr sz="4800">
                <a:solidFill>
                  <a:schemeClr val="bg1"/>
                </a:solidFill>
                <a:latin typeface="Domaine Display Bold" panose="020A0803080505060203" pitchFamily="18" charset="0"/>
              </a:defRPr>
            </a:lvl1pPr>
          </a:lstStyle>
          <a:p>
            <a:pPr algn="ctr" defTabSz="456758" fontAlgn="base">
              <a:lnSpc>
                <a:spcPct val="110000"/>
              </a:lnSpc>
              <a:spcAft>
                <a:spcPts val="600"/>
              </a:spcAft>
            </a:pPr>
            <a:r>
              <a:rPr lang="en-US" sz="4800" dirty="0">
                <a:solidFill>
                  <a:srgbClr val="FFFFFF"/>
                </a:solidFill>
                <a:latin typeface="Domaine Display Bold"/>
                <a:cs typeface="Domaine Display Bold"/>
              </a:rPr>
              <a:t>66</a:t>
            </a:r>
            <a:r>
              <a:rPr lang="en-US" sz="3200" dirty="0">
                <a:solidFill>
                  <a:srgbClr val="FFFFFF"/>
                </a:solidFill>
                <a:latin typeface="Domaine Display Bold"/>
                <a:cs typeface="Domaine Display Bold"/>
              </a:rPr>
              <a:t>%</a:t>
            </a:r>
            <a:endParaRPr lang="en-US" sz="4800" dirty="0">
              <a:solidFill>
                <a:srgbClr val="FFFFFF"/>
              </a:solidFill>
              <a:latin typeface="Domaine Display Bold"/>
              <a:cs typeface="Domaine Display Bold"/>
            </a:endParaRPr>
          </a:p>
        </p:txBody>
      </p:sp>
      <p:sp>
        <p:nvSpPr>
          <p:cNvPr id="17" name="Text Placeholder 11"/>
          <p:cNvSpPr>
            <a:spLocks noGrp="1"/>
          </p:cNvSpPr>
          <p:nvPr>
            <p:ph type="body" sz="quarter" idx="16" hasCustomPrompt="1"/>
          </p:nvPr>
        </p:nvSpPr>
        <p:spPr>
          <a:xfrm>
            <a:off x="9455775" y="3200582"/>
            <a:ext cx="2404872" cy="832104"/>
          </a:xfrm>
        </p:spPr>
        <p:txBody>
          <a:bodyPr/>
          <a:lstStyle>
            <a:lvl1pPr algn="ctr">
              <a:spcBef>
                <a:spcPts val="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 text</a:t>
            </a:r>
          </a:p>
          <a:p>
            <a:pPr lvl="0"/>
            <a:r>
              <a:rPr lang="en-US" dirty="0"/>
              <a:t>Descriptor text</a:t>
            </a:r>
          </a:p>
          <a:p>
            <a:pPr lvl="0"/>
            <a:r>
              <a:rPr lang="en-US" dirty="0"/>
              <a:t>Descriptor text</a:t>
            </a:r>
          </a:p>
        </p:txBody>
      </p:sp>
      <p:sp>
        <p:nvSpPr>
          <p:cNvPr id="19" name="Text Placeholder 9"/>
          <p:cNvSpPr>
            <a:spLocks noGrp="1"/>
          </p:cNvSpPr>
          <p:nvPr>
            <p:ph type="body" sz="quarter" idx="18" hasCustomPrompt="1"/>
          </p:nvPr>
        </p:nvSpPr>
        <p:spPr>
          <a:xfrm>
            <a:off x="9683974" y="4426249"/>
            <a:ext cx="1920240" cy="622830"/>
          </a:xfrm>
        </p:spPr>
        <p:txBody>
          <a:bodyPr/>
          <a:lstStyle>
            <a:lvl1pPr algn="ctr" defTabSz="456758" fontAlgn="base">
              <a:lnSpc>
                <a:spcPct val="110000"/>
              </a:lnSpc>
              <a:spcAft>
                <a:spcPts val="600"/>
              </a:spcAft>
              <a:defRPr sz="4800">
                <a:solidFill>
                  <a:schemeClr val="bg1"/>
                </a:solidFill>
                <a:latin typeface="Domaine Display Bold" panose="020A0803080505060203" pitchFamily="18" charset="0"/>
              </a:defRPr>
            </a:lvl1pPr>
          </a:lstStyle>
          <a:p>
            <a:pPr algn="ctr" defTabSz="456758" fontAlgn="base">
              <a:lnSpc>
                <a:spcPct val="110000"/>
              </a:lnSpc>
              <a:spcAft>
                <a:spcPts val="600"/>
              </a:spcAft>
            </a:pPr>
            <a:r>
              <a:rPr lang="en-US" sz="4800" dirty="0">
                <a:solidFill>
                  <a:srgbClr val="FFFFFF"/>
                </a:solidFill>
                <a:latin typeface="Domaine Display Bold"/>
                <a:cs typeface="Domaine Display Bold"/>
              </a:rPr>
              <a:t>72</a:t>
            </a:r>
            <a:r>
              <a:rPr lang="en-US" sz="3200" dirty="0">
                <a:solidFill>
                  <a:srgbClr val="FFFFFF"/>
                </a:solidFill>
                <a:latin typeface="Domaine Display Bold"/>
                <a:cs typeface="Domaine Display Bold"/>
              </a:rPr>
              <a:t>%</a:t>
            </a:r>
            <a:endParaRPr lang="en-US" sz="4800" dirty="0">
              <a:solidFill>
                <a:srgbClr val="FFFFFF"/>
              </a:solidFill>
              <a:latin typeface="Domaine Display Bold"/>
              <a:cs typeface="Domaine Display Bold"/>
            </a:endParaRPr>
          </a:p>
        </p:txBody>
      </p:sp>
      <p:sp>
        <p:nvSpPr>
          <p:cNvPr id="20" name="Text Placeholder 11"/>
          <p:cNvSpPr>
            <a:spLocks noGrp="1"/>
          </p:cNvSpPr>
          <p:nvPr>
            <p:ph type="body" sz="quarter" idx="19" hasCustomPrompt="1"/>
          </p:nvPr>
        </p:nvSpPr>
        <p:spPr>
          <a:xfrm>
            <a:off x="9462403" y="5128750"/>
            <a:ext cx="2404872" cy="832104"/>
          </a:xfrm>
        </p:spPr>
        <p:txBody>
          <a:bodyPr/>
          <a:lstStyle>
            <a:lvl1pPr algn="ctr">
              <a:spcBef>
                <a:spcPts val="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 text</a:t>
            </a:r>
          </a:p>
          <a:p>
            <a:pPr lvl="0"/>
            <a:r>
              <a:rPr lang="en-US" dirty="0"/>
              <a:t>Descriptor text</a:t>
            </a:r>
          </a:p>
          <a:p>
            <a:pPr lvl="0"/>
            <a:r>
              <a:rPr lang="en-US" dirty="0"/>
              <a:t>Descriptor text</a:t>
            </a:r>
          </a:p>
        </p:txBody>
      </p:sp>
    </p:spTree>
    <p:extLst>
      <p:ext uri="{BB962C8B-B14F-4D97-AF65-F5344CB8AC3E}">
        <p14:creationId xmlns:p14="http://schemas.microsoft.com/office/powerpoint/2010/main" val="3088963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Points">
    <p:bg>
      <p:bgPr>
        <a:solidFill>
          <a:schemeClr val="accent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675" y="388062"/>
            <a:ext cx="11274552" cy="731520"/>
          </a:xfrm>
        </p:spPr>
        <p:txBody>
          <a:bodyPr anchor="ctr"/>
          <a:lstStyle>
            <a:lvl1pPr>
              <a:defRPr>
                <a:solidFill>
                  <a:schemeClr val="bg1"/>
                </a:solidFill>
              </a:defRPr>
            </a:lvl1pPr>
          </a:lstStyle>
          <a:p>
            <a:r>
              <a:rPr lang="en-US" dirty="0"/>
              <a:t>Main points</a:t>
            </a:r>
          </a:p>
        </p:txBody>
      </p:sp>
      <p:cxnSp>
        <p:nvCxnSpPr>
          <p:cNvPr id="6" name="Straight Connector 5"/>
          <p:cNvCxnSpPr/>
          <p:nvPr userDrawn="1"/>
        </p:nvCxnSpPr>
        <p:spPr>
          <a:xfrm>
            <a:off x="451206" y="1222520"/>
            <a:ext cx="1129154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Oval 1"/>
          <p:cNvSpPr/>
          <p:nvPr userDrawn="1"/>
        </p:nvSpPr>
        <p:spPr>
          <a:xfrm>
            <a:off x="4983844" y="1467556"/>
            <a:ext cx="2224312" cy="222489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0" name="Header 1"/>
          <p:cNvSpPr>
            <a:spLocks noGrp="1"/>
          </p:cNvSpPr>
          <p:nvPr userDrawn="1">
            <p:ph sz="quarter" idx="11" hasCustomPrompt="1"/>
          </p:nvPr>
        </p:nvSpPr>
        <p:spPr>
          <a:xfrm>
            <a:off x="5233988" y="1868826"/>
            <a:ext cx="1719263" cy="579532"/>
          </a:xfrm>
        </p:spPr>
        <p:txBody>
          <a:bodyPr anchor="ctr"/>
          <a:lstStyle>
            <a:lvl1pPr algn="ctr">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Digital</a:t>
            </a:r>
          </a:p>
        </p:txBody>
      </p:sp>
      <p:sp>
        <p:nvSpPr>
          <p:cNvPr id="21" name="Content Placeholder 1"/>
          <p:cNvSpPr>
            <a:spLocks noGrp="1"/>
          </p:cNvSpPr>
          <p:nvPr>
            <p:ph sz="quarter" idx="25" hasCustomPrompt="1"/>
          </p:nvPr>
        </p:nvSpPr>
        <p:spPr>
          <a:xfrm>
            <a:off x="5236368" y="2428874"/>
            <a:ext cx="1719263" cy="819123"/>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7" name="Oval 2"/>
          <p:cNvSpPr/>
          <p:nvPr/>
        </p:nvSpPr>
        <p:spPr>
          <a:xfrm>
            <a:off x="7107661" y="2633614"/>
            <a:ext cx="2224312" cy="222489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2" name="Header 2"/>
          <p:cNvSpPr>
            <a:spLocks noGrp="1"/>
          </p:cNvSpPr>
          <p:nvPr>
            <p:ph sz="quarter" idx="16" hasCustomPrompt="1"/>
          </p:nvPr>
        </p:nvSpPr>
        <p:spPr>
          <a:xfrm>
            <a:off x="7343774" y="3040388"/>
            <a:ext cx="1719263" cy="579532"/>
          </a:xfrm>
        </p:spPr>
        <p:txBody>
          <a:bodyPr anchor="ctr"/>
          <a:lstStyle>
            <a:lvl1pPr algn="ctr">
              <a:spcBef>
                <a:spcPts val="0"/>
              </a:spcBef>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Personalized</a:t>
            </a:r>
          </a:p>
          <a:p>
            <a:pPr lvl="0"/>
            <a:r>
              <a:rPr lang="en-US" dirty="0"/>
              <a:t>support</a:t>
            </a:r>
          </a:p>
        </p:txBody>
      </p:sp>
      <p:sp>
        <p:nvSpPr>
          <p:cNvPr id="20" name="Content Placeholder 2"/>
          <p:cNvSpPr>
            <a:spLocks noGrp="1"/>
          </p:cNvSpPr>
          <p:nvPr>
            <p:ph sz="quarter" idx="24" hasCustomPrompt="1"/>
          </p:nvPr>
        </p:nvSpPr>
        <p:spPr>
          <a:xfrm>
            <a:off x="7345897" y="3597283"/>
            <a:ext cx="1719263" cy="847577"/>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8" name="Oval 3"/>
          <p:cNvSpPr/>
          <p:nvPr/>
        </p:nvSpPr>
        <p:spPr>
          <a:xfrm>
            <a:off x="4983844" y="3799672"/>
            <a:ext cx="2224312" cy="222489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4" name="Header 3"/>
          <p:cNvSpPr>
            <a:spLocks noGrp="1"/>
          </p:cNvSpPr>
          <p:nvPr>
            <p:ph sz="quarter" idx="18" hasCustomPrompt="1"/>
          </p:nvPr>
        </p:nvSpPr>
        <p:spPr>
          <a:xfrm>
            <a:off x="5237346" y="4202507"/>
            <a:ext cx="1719263" cy="579532"/>
          </a:xfrm>
        </p:spPr>
        <p:txBody>
          <a:bodyPr anchor="ctr"/>
          <a:lstStyle>
            <a:lvl1pPr algn="ctr">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Rewards</a:t>
            </a:r>
          </a:p>
        </p:txBody>
      </p:sp>
      <p:sp>
        <p:nvSpPr>
          <p:cNvPr id="19" name="Content Placeholder 3"/>
          <p:cNvSpPr>
            <a:spLocks noGrp="1"/>
          </p:cNvSpPr>
          <p:nvPr>
            <p:ph sz="quarter" idx="23" hasCustomPrompt="1"/>
          </p:nvPr>
        </p:nvSpPr>
        <p:spPr>
          <a:xfrm>
            <a:off x="5250983" y="4858506"/>
            <a:ext cx="1719263" cy="751755"/>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9" name="Oval 4"/>
          <p:cNvSpPr/>
          <p:nvPr/>
        </p:nvSpPr>
        <p:spPr>
          <a:xfrm>
            <a:off x="2860027" y="2633614"/>
            <a:ext cx="2224312" cy="22248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6" name="Header 4"/>
          <p:cNvSpPr>
            <a:spLocks noGrp="1"/>
          </p:cNvSpPr>
          <p:nvPr>
            <p:ph sz="quarter" idx="20" hasCustomPrompt="1"/>
          </p:nvPr>
        </p:nvSpPr>
        <p:spPr>
          <a:xfrm>
            <a:off x="3107409" y="3057525"/>
            <a:ext cx="1719263" cy="443326"/>
          </a:xfrm>
        </p:spPr>
        <p:txBody>
          <a:bodyPr anchor="ctr"/>
          <a:lstStyle>
            <a:lvl1pPr algn="ctr">
              <a:spcBef>
                <a:spcPts val="0"/>
              </a:spcBef>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Strategy</a:t>
            </a:r>
          </a:p>
        </p:txBody>
      </p:sp>
      <p:sp>
        <p:nvSpPr>
          <p:cNvPr id="18" name="Content Placeholder 4"/>
          <p:cNvSpPr>
            <a:spLocks noGrp="1"/>
          </p:cNvSpPr>
          <p:nvPr>
            <p:ph sz="quarter" idx="22" hasCustomPrompt="1"/>
          </p:nvPr>
        </p:nvSpPr>
        <p:spPr>
          <a:xfrm>
            <a:off x="3112551" y="3567260"/>
            <a:ext cx="1719263" cy="847577"/>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22" name="Hide Footer"/>
          <p:cNvSpPr/>
          <p:nvPr userDrawn="1"/>
        </p:nvSpPr>
        <p:spPr>
          <a:xfrm>
            <a:off x="333829" y="6270171"/>
            <a:ext cx="11625942" cy="44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Open Sans Bold"/>
              <a:cs typeface="Open Sans Bold"/>
            </a:endParaRPr>
          </a:p>
        </p:txBody>
      </p:sp>
    </p:spTree>
    <p:extLst>
      <p:ext uri="{BB962C8B-B14F-4D97-AF65-F5344CB8AC3E}">
        <p14:creationId xmlns:p14="http://schemas.microsoft.com/office/powerpoint/2010/main" val="587659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cess Char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675" y="388063"/>
            <a:ext cx="11295072" cy="731610"/>
          </a:xfrm>
        </p:spPr>
        <p:txBody>
          <a:bodyPr anchor="ctr"/>
          <a:lstStyle>
            <a:lvl1pPr>
              <a:defRPr>
                <a:solidFill>
                  <a:srgbClr val="7D3F98"/>
                </a:solidFill>
              </a:defRPr>
            </a:lvl1pPr>
          </a:lstStyle>
          <a:p>
            <a:r>
              <a:rPr lang="en-US" dirty="0"/>
              <a:t>Process chart</a:t>
            </a:r>
          </a:p>
        </p:txBody>
      </p:sp>
      <p:cxnSp>
        <p:nvCxnSpPr>
          <p:cNvPr id="9" name="Straight Connector"/>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
          <p:cNvSpPr/>
          <p:nvPr userDrawn="1"/>
        </p:nvSpPr>
        <p:spPr>
          <a:xfrm>
            <a:off x="2112730" y="1934818"/>
            <a:ext cx="2291499" cy="2232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spcBef>
                <a:spcPts val="800"/>
              </a:spcBef>
            </a:pPr>
            <a:endParaRPr lang="en-US" sz="1400" dirty="0">
              <a:solidFill>
                <a:srgbClr val="414141"/>
              </a:solidFill>
              <a:ea typeface="Open Sans Light"/>
              <a:cs typeface="Open Sans Light"/>
            </a:endParaRPr>
          </a:p>
        </p:txBody>
      </p:sp>
      <p:sp>
        <p:nvSpPr>
          <p:cNvPr id="22" name="Header 1"/>
          <p:cNvSpPr>
            <a:spLocks noGrp="1"/>
          </p:cNvSpPr>
          <p:nvPr userDrawn="1">
            <p:ph sz="quarter" idx="11" hasCustomPrompt="1"/>
          </p:nvPr>
        </p:nvSpPr>
        <p:spPr>
          <a:xfrm>
            <a:off x="2169882" y="2289740"/>
            <a:ext cx="2173518" cy="579532"/>
          </a:xfrm>
        </p:spPr>
        <p:txBody>
          <a:bodyPr anchor="ctr"/>
          <a:lstStyle>
            <a:lvl1pPr algn="ctr">
              <a:defRPr sz="1800" baseline="0">
                <a:solidFill>
                  <a:srgbClr val="414141"/>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Better understanding</a:t>
            </a:r>
          </a:p>
        </p:txBody>
      </p:sp>
      <p:sp>
        <p:nvSpPr>
          <p:cNvPr id="23" name="Content Placeholder 1"/>
          <p:cNvSpPr>
            <a:spLocks noGrp="1"/>
          </p:cNvSpPr>
          <p:nvPr userDrawn="1">
            <p:ph sz="quarter" idx="12" hasCustomPrompt="1"/>
          </p:nvPr>
        </p:nvSpPr>
        <p:spPr>
          <a:xfrm>
            <a:off x="2365510" y="2942968"/>
            <a:ext cx="1757362" cy="1139019"/>
          </a:xfrm>
        </p:spPr>
        <p:txBody>
          <a:bodyPr/>
          <a:lstStyle>
            <a:lvl1pPr>
              <a:spcBef>
                <a:spcPts val="600"/>
              </a:spcBef>
              <a:defRPr sz="1400" b="0" baseline="0"/>
            </a:lvl1pPr>
            <a:lvl2pPr algn="ctr">
              <a:spcBef>
                <a:spcPts val="0"/>
              </a:spcBef>
              <a:defRPr lang="en-US" sz="1400" b="0" i="0" baseline="0" dirty="0">
                <a:solidFill>
                  <a:srgbClr val="414141"/>
                </a:solidFill>
                <a:latin typeface="+mj-lt"/>
                <a:cs typeface="Open Sans Light"/>
              </a:defRPr>
            </a:lvl2pPr>
            <a:lvl3pPr>
              <a:defRPr sz="1800"/>
            </a:lvl3pPr>
            <a:lvl4pPr>
              <a:defRPr sz="1800"/>
            </a:lvl4pPr>
            <a:lvl5pPr>
              <a:defRPr sz="1800"/>
            </a:lvl5pPr>
          </a:lstStyle>
          <a:p>
            <a:pPr marL="0" lvl="1" indent="0">
              <a:buNone/>
            </a:pPr>
            <a:r>
              <a:rPr lang="en-US" sz="1400" dirty="0">
                <a:latin typeface="+mj-lt"/>
                <a:cs typeface="Open Sans Light"/>
              </a:rPr>
              <a:t>Descriptor text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p:txBody>
      </p:sp>
      <p:sp>
        <p:nvSpPr>
          <p:cNvPr id="13" name="Rectangle Bot 1"/>
          <p:cNvSpPr/>
          <p:nvPr/>
        </p:nvSpPr>
        <p:spPr>
          <a:xfrm>
            <a:off x="2112730" y="4167715"/>
            <a:ext cx="2291499" cy="65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800" dirty="0">
                <a:solidFill>
                  <a:srgbClr val="FFFFFF"/>
                </a:solidFill>
                <a:latin typeface="Domaine Display Bold"/>
                <a:ea typeface="Open Sans Bold"/>
                <a:cs typeface="Open Sans Bold"/>
              </a:rPr>
              <a:t>1</a:t>
            </a:r>
          </a:p>
        </p:txBody>
      </p:sp>
      <p:sp>
        <p:nvSpPr>
          <p:cNvPr id="14" name="Isosceles Triangle 1" descr="Arrow pointing right"/>
          <p:cNvSpPr/>
          <p:nvPr userDrawn="1"/>
        </p:nvSpPr>
        <p:spPr>
          <a:xfrm rot="5400000">
            <a:off x="4576873" y="2519695"/>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2"/>
          <p:cNvSpPr/>
          <p:nvPr/>
        </p:nvSpPr>
        <p:spPr>
          <a:xfrm>
            <a:off x="4948663" y="1933344"/>
            <a:ext cx="2291499" cy="2238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spcBef>
                <a:spcPts val="800"/>
              </a:spcBef>
            </a:pPr>
            <a:endParaRPr lang="en-US" sz="1400" dirty="0">
              <a:solidFill>
                <a:srgbClr val="414141"/>
              </a:solidFill>
              <a:ea typeface="Open Sans Light"/>
              <a:cs typeface="Open Sans Light"/>
            </a:endParaRPr>
          </a:p>
        </p:txBody>
      </p:sp>
      <p:sp>
        <p:nvSpPr>
          <p:cNvPr id="29" name="Header 2"/>
          <p:cNvSpPr>
            <a:spLocks noGrp="1"/>
          </p:cNvSpPr>
          <p:nvPr userDrawn="1">
            <p:ph sz="quarter" idx="14" hasCustomPrompt="1"/>
          </p:nvPr>
        </p:nvSpPr>
        <p:spPr>
          <a:xfrm>
            <a:off x="5003006" y="2284972"/>
            <a:ext cx="2185987" cy="579532"/>
          </a:xfrm>
        </p:spPr>
        <p:txBody>
          <a:bodyPr anchor="ctr"/>
          <a:lstStyle>
            <a:lvl1pPr algn="ctr">
              <a:spcBef>
                <a:spcPts val="0"/>
              </a:spcBef>
              <a:defRPr sz="1800" baseline="0">
                <a:solidFill>
                  <a:srgbClr val="414141"/>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Better </a:t>
            </a:r>
          </a:p>
          <a:p>
            <a:pPr lvl="0"/>
            <a:r>
              <a:rPr lang="en-US" dirty="0"/>
              <a:t>decisions</a:t>
            </a:r>
          </a:p>
        </p:txBody>
      </p:sp>
      <p:sp>
        <p:nvSpPr>
          <p:cNvPr id="30" name="Content Placeholder 2"/>
          <p:cNvSpPr>
            <a:spLocks noGrp="1"/>
          </p:cNvSpPr>
          <p:nvPr userDrawn="1">
            <p:ph sz="quarter" idx="15" hasCustomPrompt="1"/>
          </p:nvPr>
        </p:nvSpPr>
        <p:spPr>
          <a:xfrm>
            <a:off x="5218343" y="2952489"/>
            <a:ext cx="1757362" cy="1139019"/>
          </a:xfrm>
        </p:spPr>
        <p:txBody>
          <a:bodyPr/>
          <a:lstStyle>
            <a:lvl1pPr>
              <a:spcBef>
                <a:spcPts val="600"/>
              </a:spcBef>
              <a:defRPr sz="1400" b="0" baseline="0"/>
            </a:lvl1pPr>
            <a:lvl2pPr algn="ctr">
              <a:spcBef>
                <a:spcPts val="0"/>
              </a:spcBef>
              <a:defRPr lang="en-US" sz="1400" b="0" i="0" baseline="0" dirty="0">
                <a:solidFill>
                  <a:srgbClr val="414141"/>
                </a:solidFill>
                <a:latin typeface="+mj-lt"/>
                <a:cs typeface="Open Sans Light"/>
              </a:defRPr>
            </a:lvl2pPr>
            <a:lvl3pPr>
              <a:defRPr sz="1800"/>
            </a:lvl3pPr>
            <a:lvl4pPr>
              <a:defRPr sz="1800"/>
            </a:lvl4pPr>
            <a:lvl5pPr>
              <a:defRPr sz="1800"/>
            </a:lvl5pPr>
          </a:lstStyle>
          <a:p>
            <a:pPr marL="0" lvl="1" indent="0">
              <a:buNone/>
            </a:pPr>
            <a:r>
              <a:rPr lang="en-US" sz="1400" dirty="0">
                <a:latin typeface="+mj-lt"/>
                <a:cs typeface="Open Sans Light"/>
              </a:rPr>
              <a:t>Descriptor text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p:txBody>
      </p:sp>
      <p:sp>
        <p:nvSpPr>
          <p:cNvPr id="17" name="Rectangle Bot 2"/>
          <p:cNvSpPr/>
          <p:nvPr/>
        </p:nvSpPr>
        <p:spPr>
          <a:xfrm>
            <a:off x="4948663" y="4171783"/>
            <a:ext cx="2291499" cy="652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800" dirty="0">
                <a:solidFill>
                  <a:srgbClr val="FFFFFF"/>
                </a:solidFill>
                <a:latin typeface="Domaine Display Bold"/>
                <a:ea typeface="Open Sans Bold"/>
                <a:cs typeface="Open Sans Bold"/>
              </a:rPr>
              <a:t>2</a:t>
            </a:r>
          </a:p>
        </p:txBody>
      </p:sp>
      <p:sp>
        <p:nvSpPr>
          <p:cNvPr id="18" name="Isosceles Triangle 2" descr="Arrow pointing right"/>
          <p:cNvSpPr/>
          <p:nvPr userDrawn="1"/>
        </p:nvSpPr>
        <p:spPr>
          <a:xfrm rot="5400000">
            <a:off x="7435458" y="2519695"/>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3"/>
          <p:cNvSpPr/>
          <p:nvPr/>
        </p:nvSpPr>
        <p:spPr>
          <a:xfrm>
            <a:off x="7784596" y="1934817"/>
            <a:ext cx="2291499" cy="2232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spcBef>
                <a:spcPts val="800"/>
              </a:spcBef>
            </a:pPr>
            <a:endParaRPr lang="en-US" sz="1400" dirty="0">
              <a:solidFill>
                <a:srgbClr val="414141"/>
              </a:solidFill>
              <a:ea typeface="Open Sans Light"/>
              <a:cs typeface="Open Sans Light"/>
            </a:endParaRPr>
          </a:p>
        </p:txBody>
      </p:sp>
      <p:sp>
        <p:nvSpPr>
          <p:cNvPr id="32" name="Header 3"/>
          <p:cNvSpPr>
            <a:spLocks noGrp="1"/>
          </p:cNvSpPr>
          <p:nvPr userDrawn="1">
            <p:ph sz="quarter" idx="17" hasCustomPrompt="1"/>
          </p:nvPr>
        </p:nvSpPr>
        <p:spPr>
          <a:xfrm>
            <a:off x="7843837" y="2284956"/>
            <a:ext cx="2181225" cy="579532"/>
          </a:xfrm>
        </p:spPr>
        <p:txBody>
          <a:bodyPr anchor="ctr"/>
          <a:lstStyle>
            <a:lvl1pPr algn="ctr">
              <a:spcBef>
                <a:spcPts val="0"/>
              </a:spcBef>
              <a:defRPr sz="1800" baseline="0">
                <a:solidFill>
                  <a:srgbClr val="414141"/>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Better </a:t>
            </a:r>
          </a:p>
          <a:p>
            <a:pPr lvl="0"/>
            <a:r>
              <a:rPr lang="en-US" dirty="0"/>
              <a:t>experience</a:t>
            </a:r>
          </a:p>
        </p:txBody>
      </p:sp>
      <p:sp>
        <p:nvSpPr>
          <p:cNvPr id="33" name="Content Placeholder 3"/>
          <p:cNvSpPr>
            <a:spLocks noGrp="1"/>
          </p:cNvSpPr>
          <p:nvPr userDrawn="1">
            <p:ph sz="quarter" idx="18" hasCustomPrompt="1"/>
          </p:nvPr>
        </p:nvSpPr>
        <p:spPr>
          <a:xfrm>
            <a:off x="8052312" y="2952473"/>
            <a:ext cx="1757362" cy="1139019"/>
          </a:xfrm>
        </p:spPr>
        <p:txBody>
          <a:bodyPr/>
          <a:lstStyle>
            <a:lvl1pPr>
              <a:spcBef>
                <a:spcPts val="600"/>
              </a:spcBef>
              <a:defRPr sz="1400" b="0" baseline="0"/>
            </a:lvl1pPr>
            <a:lvl2pPr algn="ctr">
              <a:spcBef>
                <a:spcPts val="0"/>
              </a:spcBef>
              <a:defRPr lang="en-US" sz="1400" b="0" i="0" baseline="0" dirty="0">
                <a:solidFill>
                  <a:srgbClr val="414141"/>
                </a:solidFill>
                <a:latin typeface="+mj-lt"/>
                <a:cs typeface="Open Sans Light"/>
              </a:defRPr>
            </a:lvl2pPr>
            <a:lvl3pPr>
              <a:defRPr sz="1800"/>
            </a:lvl3pPr>
            <a:lvl4pPr>
              <a:defRPr sz="1800"/>
            </a:lvl4pPr>
            <a:lvl5pPr>
              <a:defRPr sz="1800"/>
            </a:lvl5pPr>
          </a:lstStyle>
          <a:p>
            <a:pPr marL="0" lvl="1" indent="0">
              <a:buNone/>
            </a:pPr>
            <a:r>
              <a:rPr lang="en-US" sz="1400" dirty="0">
                <a:latin typeface="+mj-lt"/>
                <a:cs typeface="Open Sans Light"/>
              </a:rPr>
              <a:t>Descriptor text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p:txBody>
      </p:sp>
      <p:sp>
        <p:nvSpPr>
          <p:cNvPr id="21" name="Rectangle Bot 3"/>
          <p:cNvSpPr/>
          <p:nvPr/>
        </p:nvSpPr>
        <p:spPr>
          <a:xfrm>
            <a:off x="7784596" y="4167715"/>
            <a:ext cx="2291499" cy="652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700" dirty="0">
                <a:solidFill>
                  <a:srgbClr val="FFFFFF"/>
                </a:solidFill>
                <a:latin typeface="Domaine Display Bold"/>
                <a:ea typeface="Open Sans Bold"/>
                <a:cs typeface="Open Sans Bold"/>
              </a:rPr>
              <a:t>3</a:t>
            </a:r>
          </a:p>
        </p:txBody>
      </p:sp>
    </p:spTree>
    <p:extLst>
      <p:ext uri="{BB962C8B-B14F-4D97-AF65-F5344CB8AC3E}">
        <p14:creationId xmlns:p14="http://schemas.microsoft.com/office/powerpoint/2010/main" val="1929914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e Chart 4 Primary Colo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baseline="0">
                <a:solidFill>
                  <a:srgbClr val="7D3F98"/>
                </a:solidFill>
              </a:defRPr>
            </a:lvl1pPr>
          </a:lstStyle>
          <a:p>
            <a:r>
              <a:rPr lang="en-US" dirty="0"/>
              <a:t>Pie chart: 4 primary colors</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graphicFrame>
        <p:nvGraphicFramePr>
          <p:cNvPr id="5" name="Pie Chart" descr="Pie chart"/>
          <p:cNvGraphicFramePr/>
          <p:nvPr userDrawn="1">
            <p:extLst>
              <p:ext uri="{D42A27DB-BD31-4B8C-83A1-F6EECF244321}">
                <p14:modId xmlns:p14="http://schemas.microsoft.com/office/powerpoint/2010/main" val="2882340256"/>
              </p:ext>
            </p:extLst>
          </p:nvPr>
        </p:nvGraphicFramePr>
        <p:xfrm>
          <a:off x="5552616" y="1596038"/>
          <a:ext cx="6195806" cy="4541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0005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e Chart 12 Primary Colo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Pie chart: 12 primary colors</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graphicFrame>
        <p:nvGraphicFramePr>
          <p:cNvPr id="5" name="Pie Chart" descr="Pie chart"/>
          <p:cNvGraphicFramePr/>
          <p:nvPr userDrawn="1">
            <p:extLst>
              <p:ext uri="{D42A27DB-BD31-4B8C-83A1-F6EECF244321}">
                <p14:modId xmlns:p14="http://schemas.microsoft.com/office/powerpoint/2010/main" val="136341416"/>
              </p:ext>
            </p:extLst>
          </p:nvPr>
        </p:nvGraphicFramePr>
        <p:xfrm>
          <a:off x="5724066" y="1596038"/>
          <a:ext cx="6195806" cy="4541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6383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Table</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marR="0" indent="0" algn="l" defTabSz="914400" rtl="0" eaLnBrk="1" fontAlgn="auto" latinLnBrk="0" hangingPunct="1">
              <a:lnSpc>
                <a:spcPct val="100000"/>
              </a:lnSpc>
              <a:spcBef>
                <a:spcPts val="1200"/>
              </a:spcBef>
              <a:spcAft>
                <a:spcPts val="0"/>
              </a:spcAft>
              <a:buClrTx/>
              <a:buSzTx/>
              <a:buFontTx/>
              <a:buNone/>
              <a:tabLst>
                <a:tab pos="1201738" algn="l"/>
              </a:tabLst>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r>
              <a:rPr lang="en-US" dirty="0"/>
              <a:t>Header</a:t>
            </a:r>
          </a:p>
          <a:p>
            <a:pPr lvl="1"/>
            <a:r>
              <a:rPr lang="en-US" dirty="0"/>
              <a:t>The body copy is set in Open Sans Light in 18pt type in Text Gray. </a:t>
            </a:r>
          </a:p>
          <a:p>
            <a:pPr lvl="1"/>
            <a:r>
              <a:rPr lang="en-US" dirty="0"/>
              <a:t>If calculated totals aren’t needed in the table, remove the total column when working with a table. </a:t>
            </a:r>
          </a:p>
          <a:p>
            <a:pPr lvl="1"/>
            <a:r>
              <a:rPr lang="en-US" dirty="0"/>
              <a:t>Do not modify the size or the color of the text.</a:t>
            </a:r>
          </a:p>
          <a:p>
            <a:pPr lvl="2"/>
            <a:r>
              <a:rPr lang="en-US" dirty="0"/>
              <a:t>First level bullet </a:t>
            </a:r>
          </a:p>
          <a:p>
            <a:pPr lvl="2"/>
            <a:r>
              <a:rPr lang="en-US" dirty="0"/>
              <a:t>First level bullet</a:t>
            </a:r>
          </a:p>
          <a:p>
            <a:pPr lvl="3"/>
            <a:r>
              <a:rPr lang="en-US" dirty="0"/>
              <a:t>Second level bullet</a:t>
            </a:r>
          </a:p>
        </p:txBody>
      </p:sp>
      <p:graphicFrame>
        <p:nvGraphicFramePr>
          <p:cNvPr id="6" name="Table 5" descr="Table"/>
          <p:cNvGraphicFramePr>
            <a:graphicFrameLocks noGrp="1"/>
          </p:cNvGraphicFramePr>
          <p:nvPr userDrawn="1">
            <p:extLst>
              <p:ext uri="{D42A27DB-BD31-4B8C-83A1-F6EECF244321}">
                <p14:modId xmlns:p14="http://schemas.microsoft.com/office/powerpoint/2010/main" val="1072538199"/>
              </p:ext>
            </p:extLst>
          </p:nvPr>
        </p:nvGraphicFramePr>
        <p:xfrm>
          <a:off x="6078998" y="1906456"/>
          <a:ext cx="5663740" cy="3639701"/>
        </p:xfrm>
        <a:graphic>
          <a:graphicData uri="http://schemas.openxmlformats.org/drawingml/2006/table">
            <a:tbl>
              <a:tblPr firstRow="1" bandRow="1">
                <a:tableStyleId>{69012ECD-51FC-41F1-AA8D-1B2483CD663E}</a:tableStyleId>
              </a:tblPr>
              <a:tblGrid>
                <a:gridCol w="2144533">
                  <a:extLst>
                    <a:ext uri="{9D8B030D-6E8A-4147-A177-3AD203B41FA5}">
                      <a16:colId xmlns:a16="http://schemas.microsoft.com/office/drawing/2014/main" val="20000"/>
                    </a:ext>
                  </a:extLst>
                </a:gridCol>
                <a:gridCol w="1173069">
                  <a:extLst>
                    <a:ext uri="{9D8B030D-6E8A-4147-A177-3AD203B41FA5}">
                      <a16:colId xmlns:a16="http://schemas.microsoft.com/office/drawing/2014/main" val="20001"/>
                    </a:ext>
                  </a:extLst>
                </a:gridCol>
                <a:gridCol w="1173069">
                  <a:extLst>
                    <a:ext uri="{9D8B030D-6E8A-4147-A177-3AD203B41FA5}">
                      <a16:colId xmlns:a16="http://schemas.microsoft.com/office/drawing/2014/main" val="20002"/>
                    </a:ext>
                  </a:extLst>
                </a:gridCol>
                <a:gridCol w="1173069">
                  <a:extLst>
                    <a:ext uri="{9D8B030D-6E8A-4147-A177-3AD203B41FA5}">
                      <a16:colId xmlns:a16="http://schemas.microsoft.com/office/drawing/2014/main" val="20003"/>
                    </a:ext>
                  </a:extLst>
                </a:gridCol>
              </a:tblGrid>
              <a:tr h="504930">
                <a:tc>
                  <a:txBody>
                    <a:bodyPr/>
                    <a:lstStyle/>
                    <a:p>
                      <a:r>
                        <a:rPr lang="en-US" sz="1800" b="1" dirty="0">
                          <a:solidFill>
                            <a:schemeClr val="tx2"/>
                          </a:solidFill>
                          <a:latin typeface="Open Sans Bold"/>
                          <a:ea typeface="Open Sans Light"/>
                          <a:cs typeface="Open Sans Bold"/>
                        </a:rPr>
                        <a:t>Categories</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1800" b="1" dirty="0">
                          <a:solidFill>
                            <a:schemeClr val="bg1"/>
                          </a:solidFill>
                          <a:latin typeface="Open Sans Bold"/>
                          <a:ea typeface="Open Sans Light"/>
                          <a:cs typeface="Open Sans Bold"/>
                        </a:rPr>
                        <a:t>First</a:t>
                      </a:r>
                    </a:p>
                  </a:txBody>
                  <a:tcPr marT="27432" marB="27432" anchor="ctr">
                    <a:lnL>
                      <a:noFill/>
                    </a:lnL>
                    <a:lnR w="28575" cap="flat" cmpd="sng" algn="ctr">
                      <a:solidFill>
                        <a:srgbClr val="FFFFFF"/>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bg1"/>
                          </a:solidFill>
                          <a:latin typeface="Open Sans Bold"/>
                          <a:ea typeface="Open Sans Light"/>
                          <a:cs typeface="Open Sans Bold"/>
                        </a:rPr>
                        <a:t>Second</a:t>
                      </a:r>
                    </a:p>
                  </a:txBody>
                  <a:tcPr marT="27432" marB="274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bg1"/>
                          </a:solidFill>
                          <a:latin typeface="Open Sans Bold"/>
                          <a:ea typeface="Open Sans Light"/>
                          <a:cs typeface="Open Sans Bold"/>
                        </a:rPr>
                        <a:t>Total</a:t>
                      </a:r>
                    </a:p>
                  </a:txBody>
                  <a:tcPr marT="27432" marB="274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93556">
                <a:tc gridSpan="4">
                  <a:txBody>
                    <a:bodyPr/>
                    <a:lstStyle/>
                    <a:p>
                      <a:endParaRPr lang="en-US" sz="400" dirty="0">
                        <a:solidFill>
                          <a:schemeClr val="tx2"/>
                        </a:solidFill>
                        <a:latin typeface="Open Sans Light"/>
                        <a:ea typeface="Open Sans Light"/>
                        <a:cs typeface="Open Sans Ligh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9190">
                <a:tc gridSpan="4">
                  <a:txBody>
                    <a:bodyPr/>
                    <a:lstStyle/>
                    <a:p>
                      <a:r>
                        <a:rPr lang="en-US" sz="1400" b="1" dirty="0">
                          <a:solidFill>
                            <a:schemeClr val="tx2"/>
                          </a:solidFill>
                          <a:latin typeface="Open Sans Bold"/>
                          <a:ea typeface="Open Sans Light"/>
                          <a:cs typeface="Open Sans Bold"/>
                        </a:rPr>
                        <a:t>Group one</a:t>
                      </a:r>
                    </a:p>
                  </a:txBody>
                  <a:tcPr anchor="ctr">
                    <a:lnL w="9525" cap="flat" cmpd="sng" algn="ctr">
                      <a:noFill/>
                      <a:prstDash val="solid"/>
                    </a:lnL>
                    <a:lnR>
                      <a:noFill/>
                    </a:lnR>
                    <a:lnT w="9525" cap="flat" cmpd="sng" algn="ctr">
                      <a:noFill/>
                      <a:prstDash val="soli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567">
                <a:tc>
                  <a:txBody>
                    <a:bodyPr/>
                    <a:lstStyle/>
                    <a:p>
                      <a:r>
                        <a:rPr lang="en-US" sz="1400" dirty="0">
                          <a:solidFill>
                            <a:schemeClr val="tx2"/>
                          </a:solidFill>
                          <a:latin typeface="Open Sans Light"/>
                          <a:ea typeface="Open Sans Light"/>
                          <a:cs typeface="Open Sans Light"/>
                        </a:rPr>
                        <a:t>First</a:t>
                      </a:r>
                      <a:r>
                        <a:rPr lang="en-US" sz="1400" baseline="0" dirty="0">
                          <a:solidFill>
                            <a:schemeClr val="tx2"/>
                          </a:solidFill>
                          <a:latin typeface="Open Sans Light"/>
                          <a:ea typeface="Open Sans Light"/>
                          <a:cs typeface="Open Sans Light"/>
                        </a:rPr>
                        <a:t> item list here</a:t>
                      </a:r>
                      <a:endParaRPr lang="en-US" sz="1400" dirty="0">
                        <a:solidFill>
                          <a:schemeClr val="tx2"/>
                        </a:solidFill>
                        <a:latin typeface="Open Sans Light"/>
                        <a:ea typeface="Open Sans Light"/>
                        <a:cs typeface="Open Sans Light"/>
                      </a:endParaRP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50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50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100%</a:t>
                      </a:r>
                    </a:p>
                  </a:txBody>
                  <a:tcPr anchor="ctr">
                    <a:lnL>
                      <a:noFill/>
                    </a:lnL>
                    <a:lnR>
                      <a:noFill/>
                    </a:lnR>
                    <a:lnT w="9525" cap="flat" cmpd="sng" algn="ctr">
                      <a:noFill/>
                      <a:prstDash val="soli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3"/>
                  </a:ext>
                </a:extLst>
              </a:tr>
              <a:tr h="416567">
                <a:tc>
                  <a:txBody>
                    <a:bodyPr/>
                    <a:lstStyle/>
                    <a:p>
                      <a:r>
                        <a:rPr lang="en-US" sz="1400" dirty="0">
                          <a:solidFill>
                            <a:schemeClr val="tx2"/>
                          </a:solidFill>
                          <a:latin typeface="Open Sans Light"/>
                          <a:ea typeface="Open Sans Light"/>
                          <a:cs typeface="Open Sans Light"/>
                        </a:rPr>
                        <a:t>Second item listed here</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20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70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90%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4"/>
                  </a:ext>
                </a:extLst>
              </a:tr>
              <a:tr h="416567">
                <a:tc>
                  <a:txBody>
                    <a:bodyPr/>
                    <a:lstStyle/>
                    <a:p>
                      <a:r>
                        <a:rPr lang="en-US" sz="1400" dirty="0">
                          <a:solidFill>
                            <a:schemeClr val="tx2"/>
                          </a:solidFill>
                          <a:latin typeface="Open Sans Light"/>
                          <a:ea typeface="Open Sans Light"/>
                          <a:cs typeface="Open Sans Light"/>
                        </a:rPr>
                        <a:t>Third item listed here</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40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60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100%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5"/>
                  </a:ext>
                </a:extLst>
              </a:tr>
              <a:tr h="429190">
                <a:tc gridSpan="4">
                  <a:txBody>
                    <a:bodyPr/>
                    <a:lstStyle/>
                    <a:p>
                      <a:pPr algn="l"/>
                      <a:r>
                        <a:rPr lang="en-US" sz="1400" b="1" dirty="0">
                          <a:solidFill>
                            <a:schemeClr val="tx2"/>
                          </a:solidFill>
                          <a:latin typeface="Open Sans Bold"/>
                          <a:ea typeface="Open Sans Light"/>
                          <a:cs typeface="Open Sans Bold"/>
                        </a:rPr>
                        <a:t>Group two</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6567">
                <a:tc>
                  <a:txBody>
                    <a:bodyPr/>
                    <a:lstStyle/>
                    <a:p>
                      <a:r>
                        <a:rPr lang="en-US" sz="1400" dirty="0">
                          <a:solidFill>
                            <a:srgbClr val="414141"/>
                          </a:solidFill>
                          <a:latin typeface="Open Sans Light"/>
                          <a:ea typeface="Open Sans Light"/>
                          <a:cs typeface="Open Sans Light"/>
                        </a:rPr>
                        <a:t>First</a:t>
                      </a:r>
                      <a:r>
                        <a:rPr lang="en-US" sz="1400" baseline="0" dirty="0">
                          <a:solidFill>
                            <a:srgbClr val="414141"/>
                          </a:solidFill>
                          <a:latin typeface="Open Sans Light"/>
                          <a:ea typeface="Open Sans Light"/>
                          <a:cs typeface="Open Sans Light"/>
                        </a:rPr>
                        <a:t> item listed here</a:t>
                      </a:r>
                      <a:endParaRPr lang="en-US" sz="1400" dirty="0">
                        <a:solidFill>
                          <a:srgbClr val="414141"/>
                        </a:solidFill>
                        <a:latin typeface="Open Sans Light"/>
                        <a:ea typeface="Open Sans Light"/>
                        <a:cs typeface="Open Sans Light"/>
                      </a:endParaRP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40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40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80%</a:t>
                      </a:r>
                    </a:p>
                  </a:txBody>
                  <a:tcPr anchor="ctr">
                    <a:lnL>
                      <a:noFill/>
                    </a:lnL>
                    <a:lnR>
                      <a:noFill/>
                    </a:lnR>
                    <a:lnT w="9525" cap="flat" cmpd="sng" algn="ctr">
                      <a:noFill/>
                      <a:prstDash val="soli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7"/>
                  </a:ext>
                </a:extLst>
              </a:tr>
              <a:tr h="416567">
                <a:tc>
                  <a:txBody>
                    <a:bodyPr/>
                    <a:lstStyle/>
                    <a:p>
                      <a:r>
                        <a:rPr lang="en-US" sz="1400" dirty="0">
                          <a:solidFill>
                            <a:srgbClr val="414141"/>
                          </a:solidFill>
                          <a:latin typeface="Open Sans Light"/>
                          <a:ea typeface="Open Sans Light"/>
                          <a:cs typeface="Open Sans Light"/>
                        </a:rPr>
                        <a:t>Second item listed here</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10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70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80%</a:t>
                      </a:r>
                    </a:p>
                  </a:txBody>
                  <a:tcPr anchor="ctr">
                    <a:lnL>
                      <a:noFill/>
                    </a:lnL>
                    <a:lnR>
                      <a:noFill/>
                    </a:lnR>
                    <a:lnT w="12700" cap="flat" cmpd="sng" algn="ctr">
                      <a:solidFill>
                        <a:srgbClr val="C2C0C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9744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D1">
    <p:bg>
      <p:bgPr>
        <a:solidFill>
          <a:schemeClr val="accent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20" name="Title 1"/>
          <p:cNvSpPr>
            <a:spLocks noGrp="1"/>
          </p:cNvSpPr>
          <p:nvPr>
            <p:ph type="ctrTitle" hasCustomPrompt="1"/>
          </p:nvPr>
        </p:nvSpPr>
        <p:spPr bwMode="white">
          <a:xfrm>
            <a:off x="2679164" y="4322929"/>
            <a:ext cx="6794350" cy="1293754"/>
          </a:xfrm>
        </p:spPr>
        <p:txBody>
          <a:bodyPr anchor="b"/>
          <a:lstStyle>
            <a:lvl1pPr algn="ctr">
              <a:lnSpc>
                <a:spcPct val="9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pic>
        <p:nvPicPr>
          <p:cNvPr id="9" name="Picture 8"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523739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7675" y="455613"/>
            <a:ext cx="11295063" cy="1306926"/>
          </a:xfrm>
        </p:spPr>
        <p:txBody>
          <a:bodyPr anchor="ctr"/>
          <a:lstStyle>
            <a:lvl1pPr algn="ctr">
              <a:lnSpc>
                <a:spcPct val="80000"/>
              </a:lnSpc>
              <a:defRPr sz="6500" b="0">
                <a:solidFill>
                  <a:schemeClr val="bg1"/>
                </a:solidFill>
                <a:latin typeface="Domaine Display Bold"/>
                <a:cs typeface="Domaine Display Bold"/>
              </a:defRPr>
            </a:lvl1pPr>
          </a:lstStyle>
          <a:p>
            <a:r>
              <a:rPr lang="en-US" dirty="0"/>
              <a:t>Closing slide</a:t>
            </a:r>
          </a:p>
        </p:txBody>
      </p:sp>
    </p:spTree>
    <p:extLst>
      <p:ext uri="{BB962C8B-B14F-4D97-AF65-F5344CB8AC3E}">
        <p14:creationId xmlns:p14="http://schemas.microsoft.com/office/powerpoint/2010/main" val="4071552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chemeClr val="accent2"/>
                </a:solidFill>
              </a:defRPr>
            </a:lvl1pPr>
          </a:lstStyle>
          <a:p>
            <a:r>
              <a:rPr lang="en-US" dirty="0"/>
              <a:t>Title</a:t>
            </a:r>
          </a:p>
        </p:txBody>
      </p:sp>
      <p:cxnSp>
        <p:nvCxnSpPr>
          <p:cNvPr id="4" name="Straight Connector 3"/>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272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1"/>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3884918"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858470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ver C">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51206" y="537509"/>
            <a:ext cx="11320272" cy="5199903"/>
          </a:xfrm>
        </p:spPr>
        <p:txBody>
          <a:bodyPr anchor="ctr"/>
          <a:lstStyle>
            <a:lvl1pPr algn="ctr">
              <a:lnSpc>
                <a:spcPct val="80000"/>
              </a:lnSpc>
              <a:defRPr sz="9600" b="0">
                <a:solidFill>
                  <a:schemeClr val="bg1"/>
                </a:solidFill>
                <a:latin typeface="Domaine Display Bold"/>
                <a:cs typeface="Domaine Display Bold"/>
              </a:defRPr>
            </a:lvl1pPr>
            <a:lvl2pPr marL="0" indent="0" algn="ctr">
              <a:spcBef>
                <a:spcPts val="2400"/>
              </a:spcBef>
              <a:buFontTx/>
              <a:buNone/>
              <a:defRPr sz="1400" b="0">
                <a:solidFill>
                  <a:schemeClr val="bg1"/>
                </a:solidFill>
                <a:latin typeface="Open Sans Light"/>
                <a:cs typeface="Open Sans Light"/>
              </a:defRPr>
            </a:lvl2pPr>
          </a:lstStyle>
          <a:p>
            <a:pPr lvl="0"/>
            <a:r>
              <a:rPr lang="en-US" dirty="0"/>
              <a:t>Presentation</a:t>
            </a:r>
            <a:br>
              <a:rPr lang="en-US" dirty="0"/>
            </a:br>
            <a:r>
              <a:rPr lang="en-US" dirty="0"/>
              <a:t>title</a:t>
            </a:r>
          </a:p>
        </p:txBody>
      </p:sp>
    </p:spTree>
    <p:extLst>
      <p:ext uri="{BB962C8B-B14F-4D97-AF65-F5344CB8AC3E}">
        <p14:creationId xmlns:p14="http://schemas.microsoft.com/office/powerpoint/2010/main" val="3213943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baseline="0">
                <a:solidFill>
                  <a:schemeClr val="tx2"/>
                </a:solidFill>
              </a:defRPr>
            </a:lvl1pPr>
          </a:lstStyle>
          <a:p>
            <a:r>
              <a:rPr lang="en-US" dirty="0"/>
              <a:t>Click to add title for five column journey layout</a:t>
            </a:r>
          </a:p>
        </p:txBody>
      </p:sp>
      <p:sp>
        <p:nvSpPr>
          <p:cNvPr id="3"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buClr>
                <a:schemeClr val="tx1"/>
              </a:buClr>
              <a:defRPr lang="en-US" sz="1800" b="1" cap="none" baseline="0" dirty="0" smtClean="0">
                <a:solidFill>
                  <a:schemeClr val="tx2"/>
                </a:solidFill>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4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1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buClr>
                <a:schemeClr val="tx1"/>
              </a:buClr>
              <a:defRPr lang="en-US" sz="1800" b="1" cap="none" baseline="0" dirty="0" smtClean="0">
                <a:solidFill>
                  <a:schemeClr val="tx2"/>
                </a:solidFill>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4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0"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buClr>
                <a:schemeClr val="tx1"/>
              </a:buClr>
              <a:defRPr lang="en-US" sz="1800" b="1" cap="none" baseline="0" dirty="0" smtClean="0">
                <a:solidFill>
                  <a:schemeClr val="tx2"/>
                </a:solidFill>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4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1"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buClr>
                <a:schemeClr val="tx1"/>
              </a:buClr>
              <a:defRPr lang="en-US" sz="1800" b="1" cap="none" baseline="0" dirty="0" smtClean="0">
                <a:solidFill>
                  <a:schemeClr val="tx2"/>
                </a:solidFill>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4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2"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buClr>
                <a:schemeClr val="tx1"/>
              </a:buClr>
              <a:defRPr lang="en-US" sz="1800" b="1" cap="none" baseline="0" dirty="0" smtClean="0">
                <a:solidFill>
                  <a:schemeClr val="tx2"/>
                </a:solidFill>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4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1908357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7D3F98"/>
        </a:solidFill>
        <a:effectLst/>
      </p:bgPr>
    </p:bg>
    <p:spTree>
      <p:nvGrpSpPr>
        <p:cNvPr id="1" name=""/>
        <p:cNvGrpSpPr/>
        <p:nvPr/>
      </p:nvGrpSpPr>
      <p:grpSpPr>
        <a:xfrm>
          <a:off x="0" y="0"/>
          <a:ext cx="0" cy="0"/>
          <a:chOff x="0" y="0"/>
          <a:chExt cx="0" cy="0"/>
        </a:xfrm>
      </p:grpSpPr>
      <p:sp>
        <p:nvSpPr>
          <p:cNvPr id="6" name="Picture Placeholder"/>
          <p:cNvSpPr>
            <a:spLocks noGrp="1"/>
          </p:cNvSpPr>
          <p:nvPr>
            <p:ph type="pic" sz="quarter" idx="10" hasCustomPrompt="1"/>
          </p:nvPr>
        </p:nvSpPr>
        <p:spPr>
          <a:xfrm>
            <a:off x="0" y="0"/>
            <a:ext cx="12188825" cy="4350553"/>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0" name="Title"/>
          <p:cNvSpPr>
            <a:spLocks noGrp="1"/>
          </p:cNvSpPr>
          <p:nvPr>
            <p:ph type="ctrTitle" hasCustomPrompt="1"/>
          </p:nvPr>
        </p:nvSpPr>
        <p:spPr bwMode="white">
          <a:xfrm>
            <a:off x="887896" y="4592790"/>
            <a:ext cx="10296939" cy="1215588"/>
          </a:xfrm>
        </p:spPr>
        <p:txBody>
          <a:bodyPr anchor="b"/>
          <a:lstStyle>
            <a:lvl1pPr algn="ctr">
              <a:lnSpc>
                <a:spcPct val="8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sp>
        <p:nvSpPr>
          <p:cNvPr id="2" name="Hide Footer"/>
          <p:cNvSpPr/>
          <p:nvPr userDrawn="1"/>
        </p:nvSpPr>
        <p:spPr>
          <a:xfrm>
            <a:off x="333829" y="6270171"/>
            <a:ext cx="11625942" cy="44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Open Sans Bold"/>
              <a:cs typeface="Open Sans Bold"/>
            </a:endParaRPr>
          </a:p>
        </p:txBody>
      </p:sp>
    </p:spTree>
    <p:extLst>
      <p:ext uri="{BB962C8B-B14F-4D97-AF65-F5344CB8AC3E}">
        <p14:creationId xmlns:p14="http://schemas.microsoft.com/office/powerpoint/2010/main" val="1253312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5613"/>
            <a:ext cx="11274552" cy="5943600"/>
          </a:xfrm>
        </p:spPr>
        <p:txBody>
          <a:bodyPr anchor="ctr"/>
          <a:lstStyle>
            <a:lvl1pPr algn="ctr">
              <a:lnSpc>
                <a:spcPct val="80000"/>
              </a:lnSpc>
              <a:defRPr sz="9600" b="0">
                <a:solidFill>
                  <a:schemeClr val="bg1"/>
                </a:solidFill>
                <a:latin typeface="Domaine Display Bold"/>
                <a:cs typeface="Domaine Display Bold"/>
              </a:defRPr>
            </a:lvl1pPr>
          </a:lstStyle>
          <a:p>
            <a:r>
              <a:rPr lang="en-US" dirty="0"/>
              <a:t>Divider</a:t>
            </a:r>
          </a:p>
        </p:txBody>
      </p:sp>
    </p:spTree>
    <p:extLst>
      <p:ext uri="{BB962C8B-B14F-4D97-AF65-F5344CB8AC3E}">
        <p14:creationId xmlns:p14="http://schemas.microsoft.com/office/powerpoint/2010/main" val="3065797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3"/>
            <a:ext cx="11295072" cy="731610"/>
          </a:xfrm>
        </p:spPr>
        <p:txBody>
          <a:bodyPr anchor="ctr"/>
          <a:lstStyle>
            <a:lvl1pPr>
              <a:defRPr>
                <a:solidFill>
                  <a:srgbClr val="7D3F98"/>
                </a:solidFill>
              </a:defRPr>
            </a:lvl1pPr>
          </a:lstStyle>
          <a:p>
            <a:r>
              <a:rPr lang="en-US" dirty="0"/>
              <a:t>Title | Text </a:t>
            </a:r>
          </a:p>
        </p:txBody>
      </p:sp>
      <p:sp>
        <p:nvSpPr>
          <p:cNvPr id="4" name="Content Placeholder 3"/>
          <p:cNvSpPr>
            <a:spLocks noGrp="1"/>
          </p:cNvSpPr>
          <p:nvPr>
            <p:ph sz="quarter" idx="10" hasCustomPrompt="1"/>
          </p:nvPr>
        </p:nvSpPr>
        <p:spPr>
          <a:xfrm>
            <a:off x="457199" y="1895473"/>
            <a:ext cx="11285547"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9" name="Straight Connector 8"/>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40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Title | Header | Text</a:t>
            </a:r>
          </a:p>
        </p:txBody>
      </p:sp>
      <p:sp>
        <p:nvSpPr>
          <p:cNvPr id="4" name="Content Placeholder 3"/>
          <p:cNvSpPr>
            <a:spLocks noGrp="1"/>
          </p:cNvSpPr>
          <p:nvPr>
            <p:ph sz="quarter" idx="10" hasCustomPrompt="1"/>
          </p:nvPr>
        </p:nvSpPr>
        <p:spPr>
          <a:xfrm>
            <a:off x="457199" y="1894533"/>
            <a:ext cx="11285547"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cxnSp>
        <p:nvCxnSpPr>
          <p:cNvPr id="7" name="Straight Connector 6"/>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534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5486400" cy="731520"/>
          </a:xfrm>
        </p:spPr>
        <p:txBody>
          <a:bodyPr anchor="ctr"/>
          <a:lstStyle>
            <a:lvl1pPr>
              <a:defRPr>
                <a:solidFill>
                  <a:srgbClr val="7D3F98"/>
                </a:solidFill>
              </a:defRPr>
            </a:lvl1pPr>
          </a:lstStyle>
          <a:p>
            <a:r>
              <a:rPr lang="en-US" dirty="0"/>
              <a:t>Title | image right| text</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D2">
    <p:bg>
      <p:bgPr>
        <a:solidFill>
          <a:schemeClr val="accent2"/>
        </a:solidFill>
        <a:effectLst/>
      </p:bgPr>
    </p:bg>
    <p:spTree>
      <p:nvGrpSpPr>
        <p:cNvPr id="1" name=""/>
        <p:cNvGrpSpPr/>
        <p:nvPr/>
      </p:nvGrpSpPr>
      <p:grpSpPr>
        <a:xfrm>
          <a:off x="0" y="0"/>
          <a:ext cx="0" cy="0"/>
          <a:chOff x="0" y="0"/>
          <a:chExt cx="0" cy="0"/>
        </a:xfrm>
      </p:grpSpPr>
      <p:pic>
        <p:nvPicPr>
          <p:cNvPr id="23" name="Picture 22" descr="Aetna_Logo_K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6732" y="2779939"/>
            <a:ext cx="1280160" cy="329372"/>
          </a:xfrm>
          <a:prstGeom prst="rect">
            <a:avLst/>
          </a:prstGeom>
        </p:spPr>
      </p:pic>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20" name="Title 1"/>
          <p:cNvSpPr>
            <a:spLocks noGrp="1"/>
          </p:cNvSpPr>
          <p:nvPr>
            <p:ph type="ctrTitle" hasCustomPrompt="1"/>
          </p:nvPr>
        </p:nvSpPr>
        <p:spPr bwMode="white">
          <a:xfrm>
            <a:off x="2679164" y="4335757"/>
            <a:ext cx="6794350" cy="1280926"/>
          </a:xfrm>
        </p:spPr>
        <p:txBody>
          <a:bodyPr anchor="b"/>
          <a:lstStyle>
            <a:lvl1pPr algn="ctr">
              <a:lnSpc>
                <a:spcPct val="9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pic>
        <p:nvPicPr>
          <p:cNvPr id="9" name="Picture 8" descr="Resources For Livi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134320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Header | Text |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5486400" cy="731520"/>
          </a:xfrm>
        </p:spPr>
        <p:txBody>
          <a:bodyPr anchor="ctr"/>
          <a:lstStyle>
            <a:lvl1pPr>
              <a:defRPr>
                <a:solidFill>
                  <a:srgbClr val="7D3F98"/>
                </a:solidFill>
              </a:defRPr>
            </a:lvl1pPr>
          </a:lstStyle>
          <a:p>
            <a:r>
              <a:rPr lang="en-US" dirty="0"/>
              <a:t>Title | header | text | image right </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1835647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Text |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6" y="388062"/>
            <a:ext cx="5486400" cy="731520"/>
          </a:xfrm>
        </p:spPr>
        <p:txBody>
          <a:bodyPr anchor="ctr"/>
          <a:lstStyle>
            <a:lvl1pPr>
              <a:defRPr>
                <a:solidFill>
                  <a:srgbClr val="7D3F98"/>
                </a:solidFill>
              </a:defRPr>
            </a:lvl1pPr>
          </a:lstStyle>
          <a:p>
            <a:r>
              <a:rPr lang="en-US" dirty="0"/>
              <a:t>Title | text | image left</a:t>
            </a:r>
          </a:p>
        </p:txBody>
      </p:sp>
      <p:sp>
        <p:nvSpPr>
          <p:cNvPr id="4" name="Content Placeholder 3"/>
          <p:cNvSpPr>
            <a:spLocks noGrp="1"/>
          </p:cNvSpPr>
          <p:nvPr>
            <p:ph sz="quarter" idx="10" hasCustomPrompt="1"/>
          </p:nvPr>
        </p:nvSpPr>
        <p:spPr>
          <a:xfrm>
            <a:off x="60960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60900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095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Header | Text |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4" y="388062"/>
            <a:ext cx="5656263" cy="731520"/>
          </a:xfrm>
        </p:spPr>
        <p:txBody>
          <a:bodyPr anchor="ctr"/>
          <a:lstStyle>
            <a:lvl1pPr>
              <a:defRPr>
                <a:solidFill>
                  <a:srgbClr val="7D3F98"/>
                </a:solidFill>
              </a:defRPr>
            </a:lvl1pPr>
          </a:lstStyle>
          <a:p>
            <a:r>
              <a:rPr lang="en-US" dirty="0"/>
              <a:t>Title | header | text | image left </a:t>
            </a:r>
          </a:p>
        </p:txBody>
      </p:sp>
      <p:sp>
        <p:nvSpPr>
          <p:cNvPr id="4" name="Content Placeholder 3"/>
          <p:cNvSpPr>
            <a:spLocks noGrp="1"/>
          </p:cNvSpPr>
          <p:nvPr>
            <p:ph sz="quarter" idx="10" hasCustomPrompt="1"/>
          </p:nvPr>
        </p:nvSpPr>
        <p:spPr>
          <a:xfrm>
            <a:off x="6096000" y="1892808"/>
            <a:ext cx="564673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6090006" y="1222520"/>
            <a:ext cx="5652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23826162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Two Column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1"/>
            <a:ext cx="11295071" cy="731520"/>
          </a:xfrm>
        </p:spPr>
        <p:txBody>
          <a:bodyPr anchor="ctr"/>
          <a:lstStyle>
            <a:lvl1pPr>
              <a:defRPr>
                <a:solidFill>
                  <a:srgbClr val="7D3F98"/>
                </a:solidFill>
              </a:defRPr>
            </a:lvl1pPr>
          </a:lstStyle>
          <a:p>
            <a:r>
              <a:rPr lang="en-US" dirty="0"/>
              <a:t>Title | two column | text</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3"/>
          <p:cNvSpPr>
            <a:spLocks noGrp="1"/>
          </p:cNvSpPr>
          <p:nvPr>
            <p:ph sz="quarter" idx="10" hasCustomPrompt="1"/>
          </p:nvPr>
        </p:nvSpPr>
        <p:spPr>
          <a:xfrm>
            <a:off x="457199" y="1892808"/>
            <a:ext cx="5440018" cy="4343400"/>
          </a:xfrm>
        </p:spPr>
        <p:txBody>
          <a:bodyPr/>
          <a:lstStyle>
            <a:lvl1pPr>
              <a:spcBef>
                <a:spcPts val="1800"/>
              </a:spcBef>
              <a:defRPr sz="1800" b="0">
                <a:solidFill>
                  <a:schemeClr val="tx2"/>
                </a:solidFill>
                <a:latin typeface="+mj-lt"/>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First Level</a:t>
            </a:r>
          </a:p>
          <a:p>
            <a:pPr lvl="2"/>
            <a:r>
              <a:rPr lang="en-US" dirty="0"/>
              <a:t>Second Level</a:t>
            </a:r>
          </a:p>
          <a:p>
            <a:pPr lvl="3"/>
            <a:r>
              <a:rPr lang="en-US" dirty="0"/>
              <a:t>Third Level</a:t>
            </a:r>
          </a:p>
        </p:txBody>
      </p:sp>
      <p:sp>
        <p:nvSpPr>
          <p:cNvPr id="7" name="Content Placeholder 3"/>
          <p:cNvSpPr>
            <a:spLocks noGrp="1"/>
          </p:cNvSpPr>
          <p:nvPr>
            <p:ph sz="quarter" idx="11" hasCustomPrompt="1"/>
          </p:nvPr>
        </p:nvSpPr>
        <p:spPr>
          <a:xfrm>
            <a:off x="6347715" y="1899436"/>
            <a:ext cx="5440018" cy="4343400"/>
          </a:xfrm>
        </p:spPr>
        <p:txBody>
          <a:bodyPr/>
          <a:lstStyle>
            <a:lvl1pPr>
              <a:spcBef>
                <a:spcPts val="1800"/>
              </a:spcBef>
              <a:defRPr sz="1800" b="0">
                <a:solidFill>
                  <a:schemeClr val="tx2"/>
                </a:solidFill>
                <a:latin typeface="+mj-lt"/>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1173869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Two Column | Tex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1" cy="731520"/>
          </a:xfrm>
        </p:spPr>
        <p:txBody>
          <a:bodyPr anchor="ctr"/>
          <a:lstStyle>
            <a:lvl1pPr>
              <a:defRPr>
                <a:solidFill>
                  <a:srgbClr val="7D3F98"/>
                </a:solidFill>
              </a:defRPr>
            </a:lvl1pPr>
          </a:lstStyle>
          <a:p>
            <a:r>
              <a:rPr lang="en-US" dirty="0"/>
              <a:t>Title | two column | header | text</a:t>
            </a:r>
          </a:p>
        </p:txBody>
      </p:sp>
      <p:sp>
        <p:nvSpPr>
          <p:cNvPr id="4" name="Content Placeholder 3"/>
          <p:cNvSpPr>
            <a:spLocks noGrp="1"/>
          </p:cNvSpPr>
          <p:nvPr>
            <p:ph sz="quarter" idx="10" hasCustomPrompt="1"/>
          </p:nvPr>
        </p:nvSpPr>
        <p:spPr>
          <a:xfrm>
            <a:off x="457199" y="1892808"/>
            <a:ext cx="544001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a:spLocks noGrp="1"/>
          </p:cNvSpPr>
          <p:nvPr>
            <p:ph sz="quarter" idx="11" hasCustomPrompt="1"/>
          </p:nvPr>
        </p:nvSpPr>
        <p:spPr>
          <a:xfrm>
            <a:off x="6347715" y="1899436"/>
            <a:ext cx="544001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1816779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e Chart/Table  Blank | Header |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Pie chart/table blank | header | text left</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23162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1"/>
            <a:ext cx="11295071" cy="731520"/>
          </a:xfrm>
        </p:spPr>
        <p:txBody>
          <a:bodyPr anchor="ctr"/>
          <a:lstStyle>
            <a:lvl1pPr>
              <a:defRPr>
                <a:solidFill>
                  <a:srgbClr val="7D3F98"/>
                </a:solidFill>
              </a:defRPr>
            </a:lvl1pPr>
          </a:lstStyle>
          <a:p>
            <a:r>
              <a:rPr lang="en-US" dirty="0"/>
              <a:t>Four column layout with icons</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Icon Holder 1"/>
          <p:cNvGrpSpPr/>
          <p:nvPr userDrawn="1"/>
        </p:nvGrpSpPr>
        <p:grpSpPr>
          <a:xfrm>
            <a:off x="1350273" y="2043108"/>
            <a:ext cx="1222999" cy="1222999"/>
            <a:chOff x="1349513" y="1963628"/>
            <a:chExt cx="1222999" cy="1222999"/>
          </a:xfrm>
        </p:grpSpPr>
        <p:sp>
          <p:nvSpPr>
            <p:cNvPr id="32" name="Rectangle 31"/>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33" name="Left Bracket 32"/>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34" name="Left Bracket 33"/>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18" name="Header 1"/>
          <p:cNvSpPr>
            <a:spLocks noGrp="1"/>
          </p:cNvSpPr>
          <p:nvPr>
            <p:ph sz="quarter" idx="18" hasCustomPrompt="1"/>
          </p:nvPr>
        </p:nvSpPr>
        <p:spPr>
          <a:xfrm>
            <a:off x="656024" y="3535520"/>
            <a:ext cx="2378767" cy="679293"/>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Better</a:t>
            </a:r>
          </a:p>
          <a:p>
            <a:pPr lvl="0"/>
            <a:r>
              <a:rPr lang="en-US" dirty="0"/>
              <a:t>understanding</a:t>
            </a:r>
          </a:p>
          <a:p>
            <a:pPr lvl="0"/>
            <a:endParaRPr lang="en-US" dirty="0"/>
          </a:p>
        </p:txBody>
      </p:sp>
      <p:sp>
        <p:nvSpPr>
          <p:cNvPr id="35" name="Content Placeholder 1"/>
          <p:cNvSpPr>
            <a:spLocks noGrp="1"/>
          </p:cNvSpPr>
          <p:nvPr>
            <p:ph sz="quarter" idx="22" hasCustomPrompt="1"/>
          </p:nvPr>
        </p:nvSpPr>
        <p:spPr>
          <a:xfrm>
            <a:off x="651256" y="4226103"/>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dirty="0"/>
          </a:p>
        </p:txBody>
      </p:sp>
      <p:grpSp>
        <p:nvGrpSpPr>
          <p:cNvPr id="21" name="Icon Holder 2"/>
          <p:cNvGrpSpPr/>
          <p:nvPr userDrawn="1"/>
        </p:nvGrpSpPr>
        <p:grpSpPr>
          <a:xfrm>
            <a:off x="4116520" y="2030300"/>
            <a:ext cx="1222999" cy="1222999"/>
            <a:chOff x="1349513" y="1963628"/>
            <a:chExt cx="1222999" cy="1222999"/>
          </a:xfrm>
        </p:grpSpPr>
        <p:sp>
          <p:nvSpPr>
            <p:cNvPr id="22" name="Rectangle 21"/>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23" name="Left Bracket 22"/>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30" name="Left Bracket 29"/>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24" name="Header 2"/>
          <p:cNvSpPr>
            <a:spLocks noGrp="1"/>
          </p:cNvSpPr>
          <p:nvPr>
            <p:ph sz="quarter" idx="19" hasCustomPrompt="1"/>
          </p:nvPr>
        </p:nvSpPr>
        <p:spPr>
          <a:xfrm>
            <a:off x="3445572" y="3532626"/>
            <a:ext cx="2378767" cy="682188"/>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Better</a:t>
            </a:r>
          </a:p>
          <a:p>
            <a:pPr lvl="0"/>
            <a:r>
              <a:rPr lang="en-US" dirty="0"/>
              <a:t>decisions</a:t>
            </a:r>
          </a:p>
          <a:p>
            <a:pPr lvl="0"/>
            <a:endParaRPr lang="en-US" dirty="0"/>
          </a:p>
        </p:txBody>
      </p:sp>
      <p:sp>
        <p:nvSpPr>
          <p:cNvPr id="36" name="Content Placeholder 2"/>
          <p:cNvSpPr>
            <a:spLocks noGrp="1"/>
          </p:cNvSpPr>
          <p:nvPr>
            <p:ph sz="quarter" idx="23" hasCustomPrompt="1"/>
          </p:nvPr>
        </p:nvSpPr>
        <p:spPr>
          <a:xfrm>
            <a:off x="3443385" y="4225567"/>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sz="1800" b="0" dirty="0"/>
          </a:p>
        </p:txBody>
      </p:sp>
      <p:grpSp>
        <p:nvGrpSpPr>
          <p:cNvPr id="12" name="Icon Holder 3"/>
          <p:cNvGrpSpPr/>
          <p:nvPr userDrawn="1"/>
        </p:nvGrpSpPr>
        <p:grpSpPr>
          <a:xfrm>
            <a:off x="6935626" y="2043108"/>
            <a:ext cx="1222999" cy="1222999"/>
            <a:chOff x="1349513" y="1963628"/>
            <a:chExt cx="1222999" cy="1222999"/>
          </a:xfrm>
        </p:grpSpPr>
        <p:sp>
          <p:nvSpPr>
            <p:cNvPr id="13" name="Rectangle 12"/>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14" name="Left Bracket 13"/>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15" name="Left Bracket 14"/>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25" name="Header 3"/>
          <p:cNvSpPr>
            <a:spLocks noGrp="1"/>
          </p:cNvSpPr>
          <p:nvPr>
            <p:ph sz="quarter" idx="20" hasCustomPrompt="1"/>
          </p:nvPr>
        </p:nvSpPr>
        <p:spPr>
          <a:xfrm>
            <a:off x="6241744" y="3532625"/>
            <a:ext cx="2378767" cy="682189"/>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Better health care</a:t>
            </a:r>
          </a:p>
          <a:p>
            <a:pPr lvl="0"/>
            <a:r>
              <a:rPr lang="en-US" dirty="0"/>
              <a:t>experiences</a:t>
            </a:r>
          </a:p>
          <a:p>
            <a:pPr lvl="0"/>
            <a:endParaRPr lang="en-US" dirty="0"/>
          </a:p>
        </p:txBody>
      </p:sp>
      <p:sp>
        <p:nvSpPr>
          <p:cNvPr id="37" name="Content Placeholder 3"/>
          <p:cNvSpPr>
            <a:spLocks noGrp="1"/>
          </p:cNvSpPr>
          <p:nvPr>
            <p:ph sz="quarter" idx="24" hasCustomPrompt="1"/>
          </p:nvPr>
        </p:nvSpPr>
        <p:spPr>
          <a:xfrm>
            <a:off x="6241744" y="4227950"/>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dirty="0"/>
          </a:p>
        </p:txBody>
      </p:sp>
      <p:grpSp>
        <p:nvGrpSpPr>
          <p:cNvPr id="16" name="Icon Holder 4"/>
          <p:cNvGrpSpPr/>
          <p:nvPr userDrawn="1"/>
        </p:nvGrpSpPr>
        <p:grpSpPr>
          <a:xfrm>
            <a:off x="9664838" y="2035068"/>
            <a:ext cx="1222999" cy="1222999"/>
            <a:chOff x="1349513" y="1963628"/>
            <a:chExt cx="1222999" cy="1222999"/>
          </a:xfrm>
        </p:grpSpPr>
        <p:sp>
          <p:nvSpPr>
            <p:cNvPr id="17" name="Rectangle 16"/>
            <p:cNvSpPr/>
            <p:nvPr/>
          </p:nvSpPr>
          <p:spPr>
            <a:xfrm>
              <a:off x="1349513" y="1963628"/>
              <a:ext cx="1222999" cy="12229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D3F98"/>
                  </a:solidFill>
                  <a:latin typeface="Open Sans Bold"/>
                  <a:cs typeface="Open Sans Bold"/>
                </a:rPr>
                <a:t>place</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icon</a:t>
              </a:r>
              <a:br>
                <a:rPr lang="en-US" sz="1200" b="1" dirty="0">
                  <a:solidFill>
                    <a:srgbClr val="7D3F98"/>
                  </a:solidFill>
                  <a:latin typeface="Open Sans Bold"/>
                  <a:cs typeface="Open Sans Bold"/>
                </a:rPr>
              </a:br>
              <a:r>
                <a:rPr lang="en-US" sz="1200" b="1" dirty="0">
                  <a:solidFill>
                    <a:srgbClr val="7D3F98"/>
                  </a:solidFill>
                  <a:latin typeface="Open Sans Bold"/>
                  <a:cs typeface="Open Sans Bold"/>
                </a:rPr>
                <a:t>here</a:t>
              </a:r>
            </a:p>
          </p:txBody>
        </p:sp>
        <p:sp>
          <p:nvSpPr>
            <p:cNvPr id="19" name="Left Bracket 18"/>
            <p:cNvSpPr/>
            <p:nvPr/>
          </p:nvSpPr>
          <p:spPr>
            <a:xfrm>
              <a:off x="1607836" y="2283184"/>
              <a:ext cx="108090" cy="580929"/>
            </a:xfrm>
            <a:prstGeom prst="leftBracket">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sp>
          <p:nvSpPr>
            <p:cNvPr id="20" name="Left Bracket 19"/>
            <p:cNvSpPr/>
            <p:nvPr/>
          </p:nvSpPr>
          <p:spPr>
            <a:xfrm flipH="1">
              <a:off x="2206099" y="2283184"/>
              <a:ext cx="108090" cy="580929"/>
            </a:xfrm>
            <a:prstGeom prst="leftBracket">
              <a:avLst/>
            </a:prstGeom>
            <a:ln w="12700" cmpd="sng">
              <a:solidFill>
                <a:srgbClr val="7D3F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7D3F98"/>
                </a:solidFill>
              </a:endParaRPr>
            </a:p>
          </p:txBody>
        </p:sp>
      </p:grpSp>
      <p:sp>
        <p:nvSpPr>
          <p:cNvPr id="26" name="Header 4"/>
          <p:cNvSpPr>
            <a:spLocks noGrp="1"/>
          </p:cNvSpPr>
          <p:nvPr>
            <p:ph sz="quarter" idx="21" hasCustomPrompt="1"/>
          </p:nvPr>
        </p:nvSpPr>
        <p:spPr>
          <a:xfrm>
            <a:off x="9057796" y="3526001"/>
            <a:ext cx="2378767" cy="688813"/>
          </a:xfrm>
        </p:spPr>
        <p:txBody>
          <a:bodyPr/>
          <a:lstStyle>
            <a:lvl1pPr algn="ctr">
              <a:spcBef>
                <a:spcPts val="0"/>
              </a:spcBef>
              <a:defRPr sz="2000" b="1" baseline="0">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buNone/>
              <a:defRPr sz="1800"/>
            </a:lvl2pPr>
            <a:lvl3pPr algn="ctr">
              <a:defRPr sz="1800"/>
            </a:lvl3pPr>
            <a:lvl4pPr>
              <a:defRPr sz="1800"/>
            </a:lvl4pPr>
            <a:lvl5pPr>
              <a:defRPr sz="1800"/>
            </a:lvl5pPr>
          </a:lstStyle>
          <a:p>
            <a:pPr lvl="0"/>
            <a:r>
              <a:rPr lang="en-US" dirty="0"/>
              <a:t>At your</a:t>
            </a:r>
          </a:p>
          <a:p>
            <a:pPr lvl="0"/>
            <a:r>
              <a:rPr lang="en-US" dirty="0"/>
              <a:t>service</a:t>
            </a:r>
          </a:p>
          <a:p>
            <a:pPr lvl="0"/>
            <a:endParaRPr lang="en-US" dirty="0"/>
          </a:p>
        </p:txBody>
      </p:sp>
      <p:sp>
        <p:nvSpPr>
          <p:cNvPr id="38" name="Content Placeholder 4"/>
          <p:cNvSpPr>
            <a:spLocks noGrp="1"/>
          </p:cNvSpPr>
          <p:nvPr>
            <p:ph sz="quarter" idx="25" hasCustomPrompt="1"/>
          </p:nvPr>
        </p:nvSpPr>
        <p:spPr>
          <a:xfrm>
            <a:off x="9060178" y="4228470"/>
            <a:ext cx="2378767" cy="1950879"/>
          </a:xfrm>
        </p:spPr>
        <p:txBody>
          <a:bodyPr/>
          <a:lstStyle>
            <a:lvl1pPr marL="0" marR="0" indent="0" algn="ctr" defTabSz="914400" rtl="0" eaLnBrk="1" fontAlgn="auto" latinLnBrk="0" hangingPunct="1">
              <a:lnSpc>
                <a:spcPct val="100000"/>
              </a:lnSpc>
              <a:spcBef>
                <a:spcPts val="0"/>
              </a:spcBef>
              <a:spcAft>
                <a:spcPts val="0"/>
              </a:spcAft>
              <a:buClrTx/>
              <a:buSzTx/>
              <a:buFontTx/>
              <a:buNone/>
              <a:tabLst>
                <a:tab pos="1201738" algn="l"/>
              </a:tabLst>
              <a:defRPr sz="1800" b="1" baseline="0"/>
            </a:lvl1pPr>
            <a:lvl2pPr marL="0" indent="0" algn="ctr">
              <a:buNone/>
              <a:defRPr sz="1800"/>
            </a:lvl2pPr>
            <a:lvl3pPr algn="ctr">
              <a:defRPr sz="1800"/>
            </a:lvl3pPr>
            <a:lvl4pPr>
              <a:defRPr sz="1800"/>
            </a:lvl4pPr>
            <a:lvl5pPr>
              <a:defRPr sz="1800"/>
            </a:lvl5pPr>
          </a:lstStyle>
          <a:p>
            <a:pPr lvl="0"/>
            <a:r>
              <a:rPr lang="en-US" sz="1800" dirty="0"/>
              <a:t>Descriptor text</a:t>
            </a:r>
          </a:p>
          <a:p>
            <a:pPr lvl="0"/>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marL="0" marR="0" lvl="0" indent="0" algn="ctr" defTabSz="914400" rtl="0" eaLnBrk="1" fontAlgn="auto" latinLnBrk="0" hangingPunct="1">
              <a:lnSpc>
                <a:spcPct val="100000"/>
              </a:lnSpc>
              <a:spcBef>
                <a:spcPts val="0"/>
              </a:spcBef>
              <a:spcAft>
                <a:spcPts val="0"/>
              </a:spcAft>
              <a:buClrTx/>
              <a:buSzTx/>
              <a:buFontTx/>
              <a:buNone/>
              <a:tabLst>
                <a:tab pos="1201738" algn="l"/>
              </a:tabLst>
              <a:defRPr/>
            </a:pPr>
            <a:r>
              <a:rPr lang="en-US" sz="1800" dirty="0"/>
              <a:t>descriptor text</a:t>
            </a:r>
          </a:p>
          <a:p>
            <a:pPr lvl="0"/>
            <a:endParaRPr lang="en-US" dirty="0"/>
          </a:p>
        </p:txBody>
      </p:sp>
    </p:spTree>
    <p:extLst>
      <p:ext uri="{BB962C8B-B14F-4D97-AF65-F5344CB8AC3E}">
        <p14:creationId xmlns:p14="http://schemas.microsoft.com/office/powerpoint/2010/main" val="3958703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3" name="Rectangle 2"/>
          <p:cNvSpPr/>
          <p:nvPr userDrawn="1"/>
        </p:nvSpPr>
        <p:spPr>
          <a:xfrm>
            <a:off x="4063581" y="0"/>
            <a:ext cx="406449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rPr>
              <a:t>d</a:t>
            </a:r>
          </a:p>
        </p:txBody>
      </p:sp>
      <p:sp>
        <p:nvSpPr>
          <p:cNvPr id="4" name="Rectangle 3"/>
          <p:cNvSpPr/>
          <p:nvPr userDrawn="1"/>
        </p:nvSpPr>
        <p:spPr>
          <a:xfrm>
            <a:off x="8124327" y="0"/>
            <a:ext cx="40644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7" name="Phase 1"/>
          <p:cNvSpPr>
            <a:spLocks noGrp="1"/>
          </p:cNvSpPr>
          <p:nvPr>
            <p:ph sz="quarter" idx="12" hasCustomPrompt="1"/>
          </p:nvPr>
        </p:nvSpPr>
        <p:spPr>
          <a:xfrm>
            <a:off x="639761" y="1381838"/>
            <a:ext cx="2660904" cy="4050792"/>
          </a:xfrm>
        </p:spPr>
        <p:txBody>
          <a:bodyPr anchor="t"/>
          <a:lstStyle>
            <a:lvl1pPr algn="ctr">
              <a:spcBef>
                <a:spcPts val="1800"/>
              </a:spcBef>
              <a:defRPr sz="1800" b="1" u="sng" baseline="0">
                <a:solidFill>
                  <a:srgbClr val="7D3F98"/>
                </a:solidFill>
                <a:latin typeface="Open Sans Bold"/>
                <a:cs typeface="Open Sans Bold"/>
              </a:defRPr>
            </a:lvl1pPr>
            <a:lvl2pPr marL="0" indent="0">
              <a:spcBef>
                <a:spcPts val="1200"/>
              </a:spcBef>
              <a:buFontTx/>
              <a:buNone/>
              <a:defRPr sz="1800"/>
            </a:lvl2pPr>
            <a:lvl3pPr marL="0" indent="0">
              <a:spcBef>
                <a:spcPts val="600"/>
              </a:spcBef>
              <a:buFont typeface="Arial"/>
              <a:buNone/>
              <a:defRPr sz="1800"/>
            </a:lvl3pPr>
            <a:lvl4pPr marL="398463" indent="-200025">
              <a:buFont typeface="Lucida Grande"/>
              <a:buChar char="-"/>
              <a:defRPr sz="1800"/>
            </a:lvl4pPr>
            <a:lvl5pPr>
              <a:defRPr sz="1800"/>
            </a:lvl5pPr>
          </a:lstStyle>
          <a:p>
            <a:pPr lvl="0"/>
            <a:r>
              <a:rPr lang="en-US" dirty="0"/>
              <a:t>Phase 1</a:t>
            </a:r>
          </a:p>
        </p:txBody>
      </p:sp>
      <p:sp>
        <p:nvSpPr>
          <p:cNvPr id="15" name="Title 1"/>
          <p:cNvSpPr>
            <a:spLocks noGrp="1"/>
          </p:cNvSpPr>
          <p:nvPr>
            <p:ph sz="quarter" idx="10" hasCustomPrompt="1"/>
          </p:nvPr>
        </p:nvSpPr>
        <p:spPr>
          <a:xfrm>
            <a:off x="889705" y="2511583"/>
            <a:ext cx="2171593" cy="1009937"/>
          </a:xfrm>
        </p:spPr>
        <p:txBody>
          <a:bodyPr anchor="ctr"/>
          <a:lstStyle>
            <a:lvl1pPr algn="ctr">
              <a:spcBef>
                <a:spcPts val="1800"/>
              </a:spcBef>
              <a:defRPr sz="2800" b="0" baseline="0">
                <a:solidFill>
                  <a:srgbClr val="7D3F98"/>
                </a:solidFill>
                <a:latin typeface="Domaine Display Bold" panose="020A0803080505060203" pitchFamily="18" charset="0"/>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Title here for phase one</a:t>
            </a:r>
          </a:p>
        </p:txBody>
      </p:sp>
      <p:sp>
        <p:nvSpPr>
          <p:cNvPr id="16" name="Content Placeholder 1"/>
          <p:cNvSpPr>
            <a:spLocks noGrp="1"/>
          </p:cNvSpPr>
          <p:nvPr>
            <p:ph sz="quarter" idx="11" hasCustomPrompt="1"/>
          </p:nvPr>
        </p:nvSpPr>
        <p:spPr>
          <a:xfrm>
            <a:off x="695641" y="4028661"/>
            <a:ext cx="2524638" cy="1338469"/>
          </a:xfrm>
        </p:spPr>
        <p:txBody>
          <a:bodyPr/>
          <a:lstStyle>
            <a:lvl1pPr algn="ctr">
              <a:spcBef>
                <a:spcPts val="0"/>
              </a:spcBef>
              <a:defRPr baseline="0"/>
            </a:lvl1pPr>
          </a:lstStyle>
          <a:p>
            <a:r>
              <a:rPr lang="en-US" dirty="0"/>
              <a:t>Descriptor text</a:t>
            </a:r>
          </a:p>
          <a:p>
            <a:r>
              <a:rPr lang="en-US" dirty="0"/>
              <a:t>Descriptor text</a:t>
            </a:r>
          </a:p>
          <a:p>
            <a:r>
              <a:rPr lang="en-US" dirty="0"/>
              <a:t>Descriptor text</a:t>
            </a:r>
          </a:p>
          <a:p>
            <a:r>
              <a:rPr lang="en-US" dirty="0"/>
              <a:t>Descriptor text</a:t>
            </a:r>
          </a:p>
          <a:p>
            <a:r>
              <a:rPr lang="en-US" dirty="0"/>
              <a:t>Descriptor text</a:t>
            </a:r>
          </a:p>
          <a:p>
            <a:endParaRPr lang="en-US" dirty="0"/>
          </a:p>
        </p:txBody>
      </p:sp>
      <p:sp>
        <p:nvSpPr>
          <p:cNvPr id="26" name="Phase 2"/>
          <p:cNvSpPr>
            <a:spLocks noGrp="1"/>
          </p:cNvSpPr>
          <p:nvPr>
            <p:ph sz="quarter" idx="19" hasCustomPrompt="1"/>
          </p:nvPr>
        </p:nvSpPr>
        <p:spPr>
          <a:xfrm>
            <a:off x="4674997" y="1375214"/>
            <a:ext cx="2660904" cy="4050792"/>
          </a:xfrm>
        </p:spPr>
        <p:txBody>
          <a:bodyPr anchor="t"/>
          <a:lstStyle>
            <a:lvl1pPr algn="ctr">
              <a:spcBef>
                <a:spcPts val="1800"/>
              </a:spcBef>
              <a:defRPr sz="1800" b="1" u="sng" baseline="0">
                <a:solidFill>
                  <a:schemeClr val="tx2"/>
                </a:solidFill>
                <a:latin typeface="Open Sans Bold"/>
                <a:cs typeface="Open Sans Bold"/>
              </a:defRPr>
            </a:lvl1pPr>
            <a:lvl2pPr marL="0" indent="0">
              <a:spcBef>
                <a:spcPts val="1200"/>
              </a:spcBef>
              <a:buFontTx/>
              <a:buNone/>
              <a:defRPr sz="1800"/>
            </a:lvl2pPr>
            <a:lvl3pPr marL="0" indent="0">
              <a:spcBef>
                <a:spcPts val="600"/>
              </a:spcBef>
              <a:buFont typeface="Arial"/>
              <a:buNone/>
              <a:defRPr sz="1800"/>
            </a:lvl3pPr>
            <a:lvl4pPr marL="398463" indent="-200025">
              <a:buFont typeface="Lucida Grande"/>
              <a:buChar char="-"/>
              <a:defRPr sz="1800"/>
            </a:lvl4pPr>
            <a:lvl5pPr>
              <a:defRPr sz="1800"/>
            </a:lvl5pPr>
          </a:lstStyle>
          <a:p>
            <a:pPr lvl="0"/>
            <a:r>
              <a:rPr lang="en-US" dirty="0"/>
              <a:t>Phase 2</a:t>
            </a:r>
          </a:p>
        </p:txBody>
      </p:sp>
      <p:sp>
        <p:nvSpPr>
          <p:cNvPr id="27" name="Title 2"/>
          <p:cNvSpPr>
            <a:spLocks noGrp="1"/>
          </p:cNvSpPr>
          <p:nvPr>
            <p:ph sz="quarter" idx="20" hasCustomPrompt="1"/>
          </p:nvPr>
        </p:nvSpPr>
        <p:spPr>
          <a:xfrm>
            <a:off x="4924941" y="2504959"/>
            <a:ext cx="2171593" cy="1009937"/>
          </a:xfrm>
        </p:spPr>
        <p:txBody>
          <a:bodyPr anchor="ctr"/>
          <a:lstStyle>
            <a:lvl1pPr algn="ctr">
              <a:spcBef>
                <a:spcPts val="1800"/>
              </a:spcBef>
              <a:defRPr sz="2800" b="0" baseline="0">
                <a:solidFill>
                  <a:schemeClr val="tx2"/>
                </a:solidFill>
                <a:latin typeface="Domaine Display Bold" panose="020A0803080505060203" pitchFamily="18" charset="0"/>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Title here for phase one</a:t>
            </a:r>
          </a:p>
        </p:txBody>
      </p:sp>
      <p:sp>
        <p:nvSpPr>
          <p:cNvPr id="28" name="Content Placeholder 2"/>
          <p:cNvSpPr>
            <a:spLocks noGrp="1"/>
          </p:cNvSpPr>
          <p:nvPr>
            <p:ph sz="quarter" idx="21" hasCustomPrompt="1"/>
          </p:nvPr>
        </p:nvSpPr>
        <p:spPr>
          <a:xfrm>
            <a:off x="4730877" y="4022037"/>
            <a:ext cx="2524638" cy="1338469"/>
          </a:xfrm>
        </p:spPr>
        <p:txBody>
          <a:bodyPr/>
          <a:lstStyle>
            <a:lvl1pPr algn="ctr">
              <a:spcBef>
                <a:spcPts val="0"/>
              </a:spcBef>
              <a:defRPr baseline="0"/>
            </a:lvl1pPr>
          </a:lstStyle>
          <a:p>
            <a:r>
              <a:rPr lang="en-US" dirty="0"/>
              <a:t>Descriptor text</a:t>
            </a:r>
          </a:p>
          <a:p>
            <a:r>
              <a:rPr lang="en-US" dirty="0"/>
              <a:t>Descriptor text</a:t>
            </a:r>
          </a:p>
          <a:p>
            <a:r>
              <a:rPr lang="en-US" dirty="0"/>
              <a:t>Descriptor text</a:t>
            </a:r>
          </a:p>
          <a:p>
            <a:r>
              <a:rPr lang="en-US" dirty="0"/>
              <a:t>Descriptor text</a:t>
            </a:r>
          </a:p>
          <a:p>
            <a:r>
              <a:rPr lang="en-US" dirty="0"/>
              <a:t>Descriptor text</a:t>
            </a:r>
          </a:p>
          <a:p>
            <a:endParaRPr lang="en-US" dirty="0"/>
          </a:p>
        </p:txBody>
      </p:sp>
      <p:sp>
        <p:nvSpPr>
          <p:cNvPr id="31" name="Phase 3"/>
          <p:cNvSpPr>
            <a:spLocks noGrp="1"/>
          </p:cNvSpPr>
          <p:nvPr>
            <p:ph sz="quarter" idx="22" hasCustomPrompt="1"/>
          </p:nvPr>
        </p:nvSpPr>
        <p:spPr>
          <a:xfrm>
            <a:off x="8710233" y="1381842"/>
            <a:ext cx="2660904" cy="4050792"/>
          </a:xfrm>
        </p:spPr>
        <p:txBody>
          <a:bodyPr anchor="t"/>
          <a:lstStyle>
            <a:lvl1pPr algn="ctr">
              <a:spcBef>
                <a:spcPts val="1800"/>
              </a:spcBef>
              <a:defRPr sz="1800" b="1" u="sng" baseline="0">
                <a:solidFill>
                  <a:schemeClr val="bg1"/>
                </a:solidFill>
                <a:latin typeface="Open Sans Bold"/>
                <a:cs typeface="Open Sans Bold"/>
              </a:defRPr>
            </a:lvl1pPr>
            <a:lvl2pPr marL="0" indent="0">
              <a:spcBef>
                <a:spcPts val="1200"/>
              </a:spcBef>
              <a:buFontTx/>
              <a:buNone/>
              <a:defRPr sz="1800"/>
            </a:lvl2pPr>
            <a:lvl3pPr marL="0" indent="0">
              <a:spcBef>
                <a:spcPts val="600"/>
              </a:spcBef>
              <a:buFont typeface="Arial"/>
              <a:buNone/>
              <a:defRPr sz="1800"/>
            </a:lvl3pPr>
            <a:lvl4pPr marL="398463" indent="-200025">
              <a:buFont typeface="Lucida Grande"/>
              <a:buChar char="-"/>
              <a:defRPr sz="1800"/>
            </a:lvl4pPr>
            <a:lvl5pPr>
              <a:defRPr sz="1800"/>
            </a:lvl5pPr>
          </a:lstStyle>
          <a:p>
            <a:pPr lvl="0"/>
            <a:r>
              <a:rPr lang="en-US" dirty="0"/>
              <a:t>Phase 3</a:t>
            </a:r>
          </a:p>
        </p:txBody>
      </p:sp>
      <p:sp>
        <p:nvSpPr>
          <p:cNvPr id="32" name="Content Placeholder 3"/>
          <p:cNvSpPr>
            <a:spLocks noGrp="1"/>
          </p:cNvSpPr>
          <p:nvPr>
            <p:ph sz="quarter" idx="23" hasCustomPrompt="1"/>
          </p:nvPr>
        </p:nvSpPr>
        <p:spPr>
          <a:xfrm>
            <a:off x="8960177" y="2511587"/>
            <a:ext cx="2171593" cy="1009937"/>
          </a:xfrm>
        </p:spPr>
        <p:txBody>
          <a:bodyPr anchor="ctr"/>
          <a:lstStyle>
            <a:lvl1pPr algn="ctr">
              <a:spcBef>
                <a:spcPts val="1800"/>
              </a:spcBef>
              <a:defRPr sz="2800" b="0" baseline="0">
                <a:solidFill>
                  <a:schemeClr val="bg1"/>
                </a:solidFill>
                <a:latin typeface="Domaine Display Bold" panose="020A0803080505060203" pitchFamily="18" charset="0"/>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Title here for phase one</a:t>
            </a:r>
          </a:p>
        </p:txBody>
      </p:sp>
      <p:sp>
        <p:nvSpPr>
          <p:cNvPr id="33" name="Content Placeholder 3"/>
          <p:cNvSpPr>
            <a:spLocks noGrp="1"/>
          </p:cNvSpPr>
          <p:nvPr>
            <p:ph sz="quarter" idx="24" hasCustomPrompt="1"/>
          </p:nvPr>
        </p:nvSpPr>
        <p:spPr>
          <a:xfrm>
            <a:off x="8766113" y="4028665"/>
            <a:ext cx="2524638" cy="1338469"/>
          </a:xfrm>
        </p:spPr>
        <p:txBody>
          <a:bodyPr/>
          <a:lstStyle>
            <a:lvl1pPr algn="ctr">
              <a:spcBef>
                <a:spcPts val="0"/>
              </a:spcBef>
              <a:defRPr baseline="0">
                <a:solidFill>
                  <a:schemeClr val="bg1"/>
                </a:solidFill>
              </a:defRPr>
            </a:lvl1pPr>
          </a:lstStyle>
          <a:p>
            <a:r>
              <a:rPr lang="en-US" dirty="0"/>
              <a:t>Descriptor text</a:t>
            </a:r>
          </a:p>
          <a:p>
            <a:r>
              <a:rPr lang="en-US" dirty="0"/>
              <a:t>Descriptor text</a:t>
            </a:r>
          </a:p>
          <a:p>
            <a:r>
              <a:rPr lang="en-US" dirty="0"/>
              <a:t>Descriptor text</a:t>
            </a:r>
          </a:p>
          <a:p>
            <a:r>
              <a:rPr lang="en-US" dirty="0"/>
              <a:t>Descriptor text</a:t>
            </a:r>
          </a:p>
          <a:p>
            <a:r>
              <a:rPr lang="en-US" dirty="0"/>
              <a:t>Descriptor text</a:t>
            </a:r>
          </a:p>
          <a:p>
            <a:endParaRPr lang="en-US" dirty="0"/>
          </a:p>
        </p:txBody>
      </p:sp>
    </p:spTree>
    <p:extLst>
      <p:ext uri="{BB962C8B-B14F-4D97-AF65-F5344CB8AC3E}">
        <p14:creationId xmlns:p14="http://schemas.microsoft.com/office/powerpoint/2010/main" val="471404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Timeline</a:t>
            </a:r>
          </a:p>
        </p:txBody>
      </p:sp>
      <p:cxnSp>
        <p:nvCxnSpPr>
          <p:cNvPr id="4" name="Straight Connector"/>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Year 1"/>
          <p:cNvSpPr>
            <a:spLocks noGrp="1"/>
          </p:cNvSpPr>
          <p:nvPr>
            <p:ph sz="quarter" idx="11" hasCustomPrompt="1"/>
          </p:nvPr>
        </p:nvSpPr>
        <p:spPr>
          <a:xfrm>
            <a:off x="466724" y="1828790"/>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2016</a:t>
            </a:r>
          </a:p>
        </p:txBody>
      </p:sp>
      <p:cxnSp>
        <p:nvCxnSpPr>
          <p:cNvPr id="46" name="Underline 1"/>
          <p:cNvCxnSpPr/>
          <p:nvPr userDrawn="1"/>
        </p:nvCxnSpPr>
        <p:spPr>
          <a:xfrm>
            <a:off x="465495" y="2368826"/>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1"/>
          <p:cNvSpPr>
            <a:spLocks noGrp="1"/>
          </p:cNvSpPr>
          <p:nvPr>
            <p:ph sz="quarter" idx="12" hasCustomPrompt="1"/>
          </p:nvPr>
        </p:nvSpPr>
        <p:spPr>
          <a:xfrm>
            <a:off x="466724" y="2570256"/>
            <a:ext cx="2551011" cy="3459074"/>
          </a:xfrm>
        </p:spPr>
        <p:txBody>
          <a:bodyPr/>
          <a:lstStyle>
            <a:lvl1pPr>
              <a:spcBef>
                <a:spcPts val="600"/>
              </a:spcBef>
              <a:defRPr sz="1400" b="0" baseline="0"/>
            </a:lvl1pPr>
            <a:lvl2pPr>
              <a:defRPr lang="en-US" sz="1400" b="0" dirty="0">
                <a:solidFill>
                  <a:srgbClr val="414141"/>
                </a:solidFill>
                <a:cs typeface="Open Sans Light"/>
              </a:defRPr>
            </a:lvl2pPr>
            <a:lvl3pPr>
              <a:defRPr sz="1800"/>
            </a:lvl3pPr>
            <a:lvl4pPr>
              <a:defRPr sz="1800"/>
            </a:lvl4pPr>
            <a:lvl5pPr>
              <a:defRPr sz="1800"/>
            </a:lvl5pPr>
          </a:lstStyle>
          <a:p>
            <a:pPr marL="0" lvl="1" indent="0">
              <a:buNone/>
            </a:pPr>
            <a:r>
              <a:rPr lang="en-US" sz="1400" b="1" dirty="0">
                <a:latin typeface="+mj-lt"/>
                <a:cs typeface="Open Sans Bold"/>
              </a:rPr>
              <a:t>Data</a:t>
            </a:r>
            <a:r>
              <a:rPr lang="en-US" sz="1400" b="1" dirty="0">
                <a:latin typeface="+mj-lt"/>
                <a:cs typeface="Open Sans Light"/>
              </a:rPr>
              <a:t> </a:t>
            </a: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b="1" dirty="0">
                <a:latin typeface="+mj-lt"/>
                <a:cs typeface="Open Sans Bold"/>
              </a:rPr>
              <a:t>Analyze</a:t>
            </a:r>
            <a:r>
              <a:rPr lang="en-US" sz="1400" b="1" dirty="0">
                <a:latin typeface="+mj-lt"/>
                <a:cs typeface="Open Sans Light"/>
              </a:rPr>
              <a:t> </a:t>
            </a: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Descriptor 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p>
          <a:p>
            <a:pPr marL="0" lvl="1" indent="0">
              <a:buNone/>
            </a:pPr>
            <a:r>
              <a:rPr lang="en-US" sz="1400" dirty="0">
                <a:latin typeface="+mj-lt"/>
                <a:cs typeface="Open Sans Light"/>
              </a:rPr>
              <a:t>Descriptor 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p>
        </p:txBody>
      </p:sp>
      <p:sp>
        <p:nvSpPr>
          <p:cNvPr id="18" name="Isosceles Triangle 1"/>
          <p:cNvSpPr/>
          <p:nvPr userDrawn="1"/>
        </p:nvSpPr>
        <p:spPr>
          <a:xfrm rot="5400000">
            <a:off x="2994194" y="2041002"/>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Year 2"/>
          <p:cNvSpPr>
            <a:spLocks noGrp="1"/>
          </p:cNvSpPr>
          <p:nvPr>
            <p:ph sz="quarter" idx="13" hasCustomPrompt="1"/>
          </p:nvPr>
        </p:nvSpPr>
        <p:spPr>
          <a:xfrm>
            <a:off x="3405281" y="1828785"/>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2017</a:t>
            </a:r>
          </a:p>
        </p:txBody>
      </p:sp>
      <p:cxnSp>
        <p:nvCxnSpPr>
          <p:cNvPr id="47" name="Underline 2"/>
          <p:cNvCxnSpPr/>
          <p:nvPr userDrawn="1"/>
        </p:nvCxnSpPr>
        <p:spPr>
          <a:xfrm>
            <a:off x="3403959" y="2368810"/>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quarter" idx="14" hasCustomPrompt="1"/>
          </p:nvPr>
        </p:nvSpPr>
        <p:spPr>
          <a:xfrm>
            <a:off x="3405279" y="2565485"/>
            <a:ext cx="2524031" cy="3459074"/>
          </a:xfrm>
        </p:spPr>
        <p:txBody>
          <a:bodyPr/>
          <a:lstStyle>
            <a:lvl1pPr>
              <a:spcBef>
                <a:spcPts val="600"/>
              </a:spcBef>
              <a:defRPr sz="1400" b="0" baseline="0"/>
            </a:lvl1pPr>
            <a:lvl2pPr>
              <a:defRPr sz="1800"/>
            </a:lvl2pPr>
            <a:lvl3pPr>
              <a:defRPr sz="1800"/>
            </a:lvl3pPr>
            <a:lvl4pPr>
              <a:defRPr sz="1800"/>
            </a:lvl4pPr>
            <a:lvl5pPr>
              <a:defRPr sz="1800"/>
            </a:lvl5pPr>
          </a:lstStyle>
          <a:p>
            <a:pPr marL="0" lvl="1" indent="0">
              <a:buNone/>
            </a:pPr>
            <a:r>
              <a:rPr lang="en-US" sz="1400" b="1" dirty="0">
                <a:latin typeface="Open Sans Bold"/>
                <a:cs typeface="Open Sans Bold"/>
              </a:rPr>
              <a:t>Help </a:t>
            </a:r>
            <a:r>
              <a:rPr lang="en-US" sz="1400" dirty="0">
                <a:latin typeface="Open Sans Light"/>
                <a:cs typeface="Open Sans Light"/>
              </a:rPr>
              <a:t>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b="1" dirty="0">
                <a:latin typeface="Open Sans Bold"/>
                <a:cs typeface="Open Sans Bold"/>
              </a:rPr>
              <a:t>Reach </a:t>
            </a:r>
            <a:r>
              <a:rPr lang="en-US" sz="1400" dirty="0">
                <a:latin typeface="Open Sans Light"/>
                <a:cs typeface="Open Sans Light"/>
              </a:rPr>
              <a:t>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p:txBody>
      </p:sp>
      <p:sp>
        <p:nvSpPr>
          <p:cNvPr id="19" name="Isosceles Triangle 2"/>
          <p:cNvSpPr/>
          <p:nvPr userDrawn="1"/>
        </p:nvSpPr>
        <p:spPr>
          <a:xfrm rot="5400000">
            <a:off x="6016386" y="2027033"/>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Year 3"/>
          <p:cNvSpPr>
            <a:spLocks noGrp="1"/>
          </p:cNvSpPr>
          <p:nvPr>
            <p:ph sz="quarter" idx="15" hasCustomPrompt="1"/>
          </p:nvPr>
        </p:nvSpPr>
        <p:spPr>
          <a:xfrm>
            <a:off x="6362894" y="1824017"/>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2018</a:t>
            </a:r>
          </a:p>
        </p:txBody>
      </p:sp>
      <p:cxnSp>
        <p:nvCxnSpPr>
          <p:cNvPr id="45" name="Underline 3"/>
          <p:cNvCxnSpPr/>
          <p:nvPr userDrawn="1"/>
        </p:nvCxnSpPr>
        <p:spPr>
          <a:xfrm>
            <a:off x="6360167" y="2368826"/>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3"/>
          <p:cNvSpPr>
            <a:spLocks noGrp="1"/>
          </p:cNvSpPr>
          <p:nvPr>
            <p:ph sz="quarter" idx="16" hasCustomPrompt="1"/>
          </p:nvPr>
        </p:nvSpPr>
        <p:spPr>
          <a:xfrm>
            <a:off x="6362894" y="2570246"/>
            <a:ext cx="2551011" cy="3459074"/>
          </a:xfrm>
        </p:spPr>
        <p:txBody>
          <a:bodyPr/>
          <a:lstStyle>
            <a:lvl1pPr>
              <a:spcBef>
                <a:spcPts val="600"/>
              </a:spcBef>
              <a:defRPr sz="1400" b="0" baseline="0"/>
            </a:lvl1pPr>
            <a:lvl2pPr>
              <a:defRPr sz="1800"/>
            </a:lvl2pPr>
            <a:lvl3pPr>
              <a:defRPr sz="1800"/>
            </a:lvl3pPr>
            <a:lvl4pPr>
              <a:defRPr sz="1800"/>
            </a:lvl4pPr>
            <a:lvl5pPr>
              <a:defRPr sz="1800"/>
            </a:lvl5pPr>
          </a:lstStyle>
          <a:p>
            <a:pPr marL="0" lvl="1" indent="0">
              <a:buNone/>
            </a:pPr>
            <a:r>
              <a:rPr lang="en-US" sz="1400" b="1" dirty="0">
                <a:latin typeface="Open Sans Bold"/>
                <a:cs typeface="Open Sans Bold"/>
              </a:rPr>
              <a:t>Engage</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b="1" dirty="0">
                <a:latin typeface="Open Sans Bold"/>
                <a:cs typeface="Open Sans Bold"/>
              </a:rPr>
              <a:t>Reward</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p:txBody>
      </p:sp>
      <p:sp>
        <p:nvSpPr>
          <p:cNvPr id="20" name="Isosceles Triangle 3"/>
          <p:cNvSpPr/>
          <p:nvPr userDrawn="1"/>
        </p:nvSpPr>
        <p:spPr>
          <a:xfrm rot="5400000">
            <a:off x="8838792" y="2041002"/>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Year 4"/>
          <p:cNvSpPr>
            <a:spLocks noGrp="1"/>
          </p:cNvSpPr>
          <p:nvPr>
            <p:ph sz="quarter" idx="17" hasCustomPrompt="1"/>
          </p:nvPr>
        </p:nvSpPr>
        <p:spPr>
          <a:xfrm>
            <a:off x="9272892" y="1828780"/>
            <a:ext cx="2551011" cy="579532"/>
          </a:xfrm>
        </p:spPr>
        <p:txBody>
          <a:bodyPr anchor="ctr"/>
          <a:lstStyle>
            <a:lvl1pPr>
              <a:defRPr sz="2800" baseline="0">
                <a:solidFill>
                  <a:srgbClr val="7D3F98"/>
                </a:solidFill>
                <a:latin typeface="Domaine Display Bold" panose="020A0803080505060203" pitchFamily="18" charset="0"/>
              </a:defRPr>
            </a:lvl1pPr>
            <a:lvl2pPr>
              <a:defRPr sz="1800"/>
            </a:lvl2pPr>
            <a:lvl3pPr>
              <a:defRPr sz="1800"/>
            </a:lvl3pPr>
            <a:lvl4pPr>
              <a:defRPr sz="1800"/>
            </a:lvl4pPr>
            <a:lvl5pPr>
              <a:defRPr sz="1800"/>
            </a:lvl5pPr>
          </a:lstStyle>
          <a:p>
            <a:pPr lvl="0"/>
            <a:r>
              <a:rPr lang="en-US" dirty="0"/>
              <a:t>2019</a:t>
            </a:r>
          </a:p>
        </p:txBody>
      </p:sp>
      <p:cxnSp>
        <p:nvCxnSpPr>
          <p:cNvPr id="54" name="Underline 4"/>
          <p:cNvCxnSpPr/>
          <p:nvPr userDrawn="1"/>
        </p:nvCxnSpPr>
        <p:spPr>
          <a:xfrm>
            <a:off x="9270517" y="2368810"/>
            <a:ext cx="127553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4"/>
          <p:cNvSpPr>
            <a:spLocks noGrp="1"/>
          </p:cNvSpPr>
          <p:nvPr>
            <p:ph sz="quarter" idx="18" hasCustomPrompt="1"/>
          </p:nvPr>
        </p:nvSpPr>
        <p:spPr>
          <a:xfrm>
            <a:off x="9272892" y="2560720"/>
            <a:ext cx="2551011" cy="3459074"/>
          </a:xfrm>
        </p:spPr>
        <p:txBody>
          <a:bodyPr/>
          <a:lstStyle>
            <a:lvl1pPr>
              <a:spcBef>
                <a:spcPts val="600"/>
              </a:spcBef>
              <a:defRPr sz="1400" b="0" baseline="0"/>
            </a:lvl1pPr>
            <a:lvl2pPr>
              <a:defRPr sz="1800"/>
            </a:lvl2pPr>
            <a:lvl3pPr>
              <a:defRPr sz="1800"/>
            </a:lvl3pPr>
            <a:lvl4pPr>
              <a:defRPr sz="1800"/>
            </a:lvl4pPr>
            <a:lvl5pPr>
              <a:defRPr sz="1800"/>
            </a:lvl5pPr>
          </a:lstStyle>
          <a:p>
            <a:pPr marL="0" lvl="1" indent="0">
              <a:buNone/>
            </a:pPr>
            <a:r>
              <a:rPr lang="en-US" sz="1400" b="1" dirty="0">
                <a:latin typeface="Open Sans Bold"/>
                <a:cs typeface="Open Sans Bold"/>
              </a:rPr>
              <a:t>Localize</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b="1" dirty="0">
                <a:latin typeface="Open Sans Bold"/>
                <a:cs typeface="Open Sans Bold"/>
              </a:rPr>
              <a:t>Culture</a:t>
            </a:r>
            <a:r>
              <a:rPr lang="en-US" sz="1400" dirty="0">
                <a:latin typeface="Open Sans Light"/>
                <a:cs typeface="Open Sans Light"/>
              </a:rPr>
              <a:t>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endParaRPr lang="en-US" sz="1400" dirty="0">
              <a:latin typeface="Open Sans Light"/>
              <a:cs typeface="Open Sans Light"/>
            </a:endParaRP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a:p>
            <a:pPr marL="0" lvl="1" indent="0">
              <a:buNone/>
            </a:pPr>
            <a:r>
              <a:rPr lang="en-US" sz="1400" dirty="0">
                <a:latin typeface="Open Sans Light"/>
                <a:cs typeface="Open Sans Light"/>
              </a:rPr>
              <a:t>Descriptor text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r>
              <a:rPr lang="en-US" sz="1400" dirty="0" err="1">
                <a:latin typeface="Open Sans Light"/>
                <a:cs typeface="Open Sans Light"/>
              </a:rPr>
              <a:t>text</a:t>
            </a:r>
            <a:r>
              <a:rPr lang="en-US" sz="1400" dirty="0">
                <a:latin typeface="Open Sans Light"/>
                <a:cs typeface="Open Sans Light"/>
              </a:rPr>
              <a:t> </a:t>
            </a:r>
          </a:p>
        </p:txBody>
      </p:sp>
    </p:spTree>
    <p:extLst>
      <p:ext uri="{BB962C8B-B14F-4D97-AF65-F5344CB8AC3E}">
        <p14:creationId xmlns:p14="http://schemas.microsoft.com/office/powerpoint/2010/main" val="93472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675" y="388063"/>
            <a:ext cx="11295072" cy="731610"/>
          </a:xfrm>
        </p:spPr>
        <p:txBody>
          <a:bodyPr anchor="ctr"/>
          <a:lstStyle>
            <a:lvl1pPr>
              <a:defRPr>
                <a:solidFill>
                  <a:srgbClr val="7D3F98"/>
                </a:solidFill>
              </a:defRPr>
            </a:lvl1pPr>
          </a:lstStyle>
          <a:p>
            <a:r>
              <a:rPr lang="en-US" dirty="0"/>
              <a:t>Diagram</a:t>
            </a:r>
          </a:p>
        </p:txBody>
      </p:sp>
      <p:cxnSp>
        <p:nvCxnSpPr>
          <p:cNvPr id="9" name="Straight Connector"/>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1"/>
          <p:cNvSpPr/>
          <p:nvPr userDrawn="1"/>
        </p:nvSpPr>
        <p:spPr>
          <a:xfrm>
            <a:off x="1673488"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cs typeface="Open Sans Light"/>
            </a:endParaRPr>
          </a:p>
        </p:txBody>
      </p:sp>
      <p:sp>
        <p:nvSpPr>
          <p:cNvPr id="12" name="Content Placeholder 3"/>
          <p:cNvSpPr>
            <a:spLocks noGrp="1"/>
          </p:cNvSpPr>
          <p:nvPr>
            <p:ph sz="quarter" idx="10" hasCustomPrompt="1"/>
          </p:nvPr>
        </p:nvSpPr>
        <p:spPr>
          <a:xfrm>
            <a:off x="1950459" y="2714624"/>
            <a:ext cx="1628775" cy="1457325"/>
          </a:xfrm>
        </p:spPr>
        <p:txBody>
          <a:bodyPr anchor="ctr"/>
          <a:lstStyle>
            <a:lvl1pPr algn="ctr">
              <a:spcBef>
                <a:spcPts val="0"/>
              </a:spcBef>
              <a:defRPr sz="1800" b="0">
                <a:solidFill>
                  <a:schemeClr val="bg1"/>
                </a:solidFill>
                <a:latin typeface="+mj-lt"/>
                <a:cs typeface="Open Sans Bold"/>
              </a:defRPr>
            </a:lvl1pPr>
            <a:lvl2pPr marL="0" indent="0" algn="ctr">
              <a:spcBef>
                <a:spcPts val="1200"/>
              </a:spcBef>
              <a:buFontTx/>
              <a:buNone/>
              <a:defRPr sz="1800"/>
            </a:lvl2pPr>
            <a:lvl3pPr marL="200025" indent="-200025" algn="ctr">
              <a:spcBef>
                <a:spcPts val="600"/>
              </a:spcBef>
              <a:buFont typeface="Arial"/>
              <a:buChar char="•"/>
              <a:defRPr sz="1800"/>
            </a:lvl3pPr>
            <a:lvl4pPr marL="398463" indent="-200025" algn="ctr">
              <a:buFont typeface="Lucida Grande"/>
              <a:buChar char="-"/>
              <a:defRPr sz="1800"/>
            </a:lvl4pPr>
            <a:lvl5pPr>
              <a:defRPr sz="1800"/>
            </a:lvl5pPr>
          </a:lstStyle>
          <a:p>
            <a:pPr lvl="0"/>
            <a:r>
              <a:rPr lang="en-US" dirty="0"/>
              <a:t>Personal</a:t>
            </a:r>
          </a:p>
          <a:p>
            <a:pPr lvl="0"/>
            <a:r>
              <a:rPr lang="en-US" dirty="0"/>
              <a:t>coaching</a:t>
            </a:r>
          </a:p>
          <a:p>
            <a:pPr lvl="1"/>
            <a:r>
              <a:rPr lang="en-US" dirty="0"/>
              <a:t>First Level</a:t>
            </a:r>
          </a:p>
          <a:p>
            <a:pPr lvl="2"/>
            <a:r>
              <a:rPr lang="en-US" dirty="0"/>
              <a:t>Second Level</a:t>
            </a:r>
          </a:p>
          <a:p>
            <a:pPr lvl="3"/>
            <a:r>
              <a:rPr lang="en-US" dirty="0"/>
              <a:t>Third Level</a:t>
            </a:r>
          </a:p>
        </p:txBody>
      </p:sp>
      <p:sp>
        <p:nvSpPr>
          <p:cNvPr id="6" name="Plus Symbol" descr="Plus"/>
          <p:cNvSpPr txBox="1"/>
          <p:nvPr userDrawn="1"/>
        </p:nvSpPr>
        <p:spPr>
          <a:xfrm>
            <a:off x="4137011" y="2625971"/>
            <a:ext cx="717207" cy="1447146"/>
          </a:xfrm>
          <a:prstGeom prst="rect">
            <a:avLst/>
          </a:prstGeom>
          <a:noFill/>
        </p:spPr>
        <p:txBody>
          <a:bodyPr wrap="square" lIns="0" tIns="0" rIns="0" bIns="0" rtlCol="0">
            <a:noAutofit/>
          </a:bodyPr>
          <a:lstStyle/>
          <a:p>
            <a:pPr defTabSz="456758" fontAlgn="base">
              <a:lnSpc>
                <a:spcPct val="110000"/>
              </a:lnSpc>
              <a:spcAft>
                <a:spcPts val="600"/>
              </a:spcAft>
            </a:pPr>
            <a:r>
              <a:rPr lang="en-US" sz="8800" dirty="0">
                <a:solidFill>
                  <a:srgbClr val="C2C0C0"/>
                </a:solidFill>
                <a:cs typeface="Open Sans Light"/>
              </a:rPr>
              <a:t>+</a:t>
            </a:r>
          </a:p>
        </p:txBody>
      </p:sp>
      <p:sp>
        <p:nvSpPr>
          <p:cNvPr id="7" name="Oval 2"/>
          <p:cNvSpPr/>
          <p:nvPr userDrawn="1"/>
        </p:nvSpPr>
        <p:spPr>
          <a:xfrm>
            <a:off x="5008505"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cs typeface="Open Sans Light"/>
            </a:endParaRPr>
          </a:p>
        </p:txBody>
      </p:sp>
      <p:sp>
        <p:nvSpPr>
          <p:cNvPr id="13" name="Content Placeholder 2"/>
          <p:cNvSpPr>
            <a:spLocks noGrp="1"/>
          </p:cNvSpPr>
          <p:nvPr>
            <p:ph sz="quarter" idx="11" hasCustomPrompt="1"/>
          </p:nvPr>
        </p:nvSpPr>
        <p:spPr>
          <a:xfrm>
            <a:off x="5285476" y="2706034"/>
            <a:ext cx="1628775" cy="1457325"/>
          </a:xfrm>
        </p:spPr>
        <p:txBody>
          <a:bodyPr anchor="ctr"/>
          <a:lstStyle>
            <a:lvl1pPr algn="ctr">
              <a:spcBef>
                <a:spcPts val="0"/>
              </a:spcBef>
              <a:defRPr sz="1800" b="0">
                <a:solidFill>
                  <a:schemeClr val="bg1"/>
                </a:solidFill>
                <a:latin typeface="+mj-lt"/>
                <a:cs typeface="Open Sans Bold"/>
              </a:defRPr>
            </a:lvl1pPr>
            <a:lvl2pPr marL="0" indent="0" algn="ctr">
              <a:spcBef>
                <a:spcPts val="1200"/>
              </a:spcBef>
              <a:buFontTx/>
              <a:buNone/>
              <a:defRPr sz="1800"/>
            </a:lvl2pPr>
            <a:lvl3pPr marL="200025" indent="-200025" algn="ctr">
              <a:spcBef>
                <a:spcPts val="600"/>
              </a:spcBef>
              <a:buFont typeface="Arial"/>
              <a:buChar char="•"/>
              <a:defRPr sz="1800"/>
            </a:lvl3pPr>
            <a:lvl4pPr marL="398463" indent="-200025" algn="ctr">
              <a:buFont typeface="Lucida Grande"/>
              <a:buChar char="-"/>
              <a:defRPr sz="1800"/>
            </a:lvl4pPr>
            <a:lvl5pPr>
              <a:defRPr sz="1800"/>
            </a:lvl5pPr>
          </a:lstStyle>
          <a:p>
            <a:pPr lvl="0"/>
            <a:r>
              <a:rPr lang="en-US" dirty="0"/>
              <a:t>Engaged</a:t>
            </a:r>
          </a:p>
          <a:p>
            <a:pPr lvl="0"/>
            <a:r>
              <a:rPr lang="en-US" dirty="0"/>
              <a:t>consumer</a:t>
            </a:r>
          </a:p>
          <a:p>
            <a:pPr lvl="1"/>
            <a:r>
              <a:rPr lang="en-US" dirty="0"/>
              <a:t>First Level</a:t>
            </a:r>
          </a:p>
          <a:p>
            <a:pPr lvl="2"/>
            <a:r>
              <a:rPr lang="en-US" dirty="0"/>
              <a:t>Second Level</a:t>
            </a:r>
          </a:p>
          <a:p>
            <a:pPr lvl="3"/>
            <a:r>
              <a:rPr lang="en-US" dirty="0"/>
              <a:t>Third Level</a:t>
            </a:r>
          </a:p>
        </p:txBody>
      </p:sp>
      <p:sp>
        <p:nvSpPr>
          <p:cNvPr id="8" name="Equals Symbol" descr="Equals"/>
          <p:cNvSpPr txBox="1"/>
          <p:nvPr userDrawn="1"/>
        </p:nvSpPr>
        <p:spPr>
          <a:xfrm>
            <a:off x="7491468" y="2619242"/>
            <a:ext cx="717207" cy="1447146"/>
          </a:xfrm>
          <a:prstGeom prst="rect">
            <a:avLst/>
          </a:prstGeom>
          <a:noFill/>
        </p:spPr>
        <p:txBody>
          <a:bodyPr wrap="square" lIns="0" tIns="0" rIns="0" bIns="0" rtlCol="0">
            <a:noAutofit/>
          </a:bodyPr>
          <a:lstStyle/>
          <a:p>
            <a:pPr defTabSz="456758" fontAlgn="base">
              <a:lnSpc>
                <a:spcPct val="110000"/>
              </a:lnSpc>
              <a:spcAft>
                <a:spcPts val="600"/>
              </a:spcAft>
            </a:pPr>
            <a:r>
              <a:rPr lang="en-US" sz="8800" dirty="0">
                <a:solidFill>
                  <a:srgbClr val="C2C0C0"/>
                </a:solidFill>
                <a:cs typeface="Open Sans Light"/>
              </a:rPr>
              <a:t>=</a:t>
            </a:r>
          </a:p>
        </p:txBody>
      </p:sp>
      <p:sp>
        <p:nvSpPr>
          <p:cNvPr id="10" name="Oval 3"/>
          <p:cNvSpPr/>
          <p:nvPr userDrawn="1"/>
        </p:nvSpPr>
        <p:spPr>
          <a:xfrm>
            <a:off x="8343522"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latin typeface="Open Sans Bold"/>
              <a:cs typeface="Open Sans Bold"/>
            </a:endParaRPr>
          </a:p>
        </p:txBody>
      </p:sp>
      <p:sp>
        <p:nvSpPr>
          <p:cNvPr id="14" name="Content Placeholder 3"/>
          <p:cNvSpPr>
            <a:spLocks noGrp="1"/>
          </p:cNvSpPr>
          <p:nvPr>
            <p:ph sz="quarter" idx="12" hasCustomPrompt="1"/>
          </p:nvPr>
        </p:nvSpPr>
        <p:spPr>
          <a:xfrm>
            <a:off x="8634781" y="2706034"/>
            <a:ext cx="1628775" cy="1457325"/>
          </a:xfrm>
        </p:spPr>
        <p:txBody>
          <a:bodyPr anchor="ctr"/>
          <a:lstStyle>
            <a:lvl1pPr algn="ctr">
              <a:spcBef>
                <a:spcPts val="0"/>
              </a:spcBef>
              <a:defRPr sz="2800" b="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lgn="ctr">
              <a:spcBef>
                <a:spcPts val="1200"/>
              </a:spcBef>
              <a:buFontTx/>
              <a:buNone/>
              <a:defRPr sz="1800"/>
            </a:lvl2pPr>
            <a:lvl3pPr marL="200025" indent="-200025" algn="ctr">
              <a:spcBef>
                <a:spcPts val="600"/>
              </a:spcBef>
              <a:buFont typeface="Arial"/>
              <a:buChar char="•"/>
              <a:defRPr sz="1800"/>
            </a:lvl3pPr>
            <a:lvl4pPr marL="398463" indent="-200025" algn="ctr">
              <a:buFont typeface="Lucida Grande"/>
              <a:buChar char="-"/>
              <a:defRPr sz="1800"/>
            </a:lvl4pPr>
            <a:lvl5pPr>
              <a:defRPr sz="1800"/>
            </a:lvl5pPr>
          </a:lstStyle>
          <a:p>
            <a:pPr lvl="0"/>
            <a:r>
              <a:rPr lang="en-US" dirty="0"/>
              <a:t>Better</a:t>
            </a:r>
          </a:p>
          <a:p>
            <a:pPr lvl="0"/>
            <a:r>
              <a:rPr lang="en-US" dirty="0"/>
              <a:t>Health</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4172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D4">
    <p:spTree>
      <p:nvGrpSpPr>
        <p:cNvPr id="1" name=""/>
        <p:cNvGrpSpPr/>
        <p:nvPr/>
      </p:nvGrpSpPr>
      <p:grpSpPr>
        <a:xfrm>
          <a:off x="0" y="0"/>
          <a:ext cx="0" cy="0"/>
          <a:chOff x="0" y="0"/>
          <a:chExt cx="0" cy="0"/>
        </a:xfrm>
      </p:grpSpPr>
      <p:sp>
        <p:nvSpPr>
          <p:cNvPr id="5" name="Rectangle 4"/>
          <p:cNvSpPr/>
          <p:nvPr userDrawn="1"/>
        </p:nvSpPr>
        <p:spPr>
          <a:xfrm>
            <a:off x="-1" y="4117660"/>
            <a:ext cx="12188826" cy="274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1" name="Title 1"/>
          <p:cNvSpPr>
            <a:spLocks noGrp="1"/>
          </p:cNvSpPr>
          <p:nvPr>
            <p:ph type="ctrTitle" hasCustomPrompt="1"/>
          </p:nvPr>
        </p:nvSpPr>
        <p:spPr bwMode="white">
          <a:xfrm>
            <a:off x="2679164" y="4322929"/>
            <a:ext cx="6794350" cy="1293754"/>
          </a:xfrm>
        </p:spPr>
        <p:txBody>
          <a:bodyPr anchor="b"/>
          <a:lstStyle>
            <a:lvl1pPr algn="ctr">
              <a:lnSpc>
                <a:spcPct val="90000"/>
              </a:lnSpc>
              <a:defRPr sz="4800" b="0" i="0" cap="none" baseline="0">
                <a:solidFill>
                  <a:srgbClr val="7D3F98"/>
                </a:solidFill>
                <a:latin typeface="Domaine Display Bold"/>
                <a:cs typeface="Domaine Display Bold"/>
              </a:defRPr>
            </a:lvl1pPr>
          </a:lstStyle>
          <a:p>
            <a:r>
              <a:rPr lang="en-US" dirty="0"/>
              <a:t>Presentation </a:t>
            </a:r>
            <a:br>
              <a:rPr lang="en-US" dirty="0"/>
            </a:br>
            <a:r>
              <a:rPr lang="en-US" dirty="0"/>
              <a:t>Title</a:t>
            </a:r>
          </a:p>
        </p:txBody>
      </p:sp>
      <p:pic>
        <p:nvPicPr>
          <p:cNvPr id="8" name="Picture 7"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96317" y="5894557"/>
            <a:ext cx="3996189" cy="799238"/>
          </a:xfrm>
          <a:prstGeom prst="rect">
            <a:avLst/>
          </a:prstGeom>
        </p:spPr>
      </p:pic>
    </p:spTree>
    <p:extLst>
      <p:ext uri="{BB962C8B-B14F-4D97-AF65-F5344CB8AC3E}">
        <p14:creationId xmlns:p14="http://schemas.microsoft.com/office/powerpoint/2010/main" val="4163300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8407292" cy="731520"/>
          </a:xfrm>
        </p:spPr>
        <p:txBody>
          <a:bodyPr anchor="ctr"/>
          <a:lstStyle>
            <a:lvl1pPr>
              <a:defRPr sz="2800" b="0">
                <a:solidFill>
                  <a:srgbClr val="7D3F98"/>
                </a:solidFill>
              </a:defRPr>
            </a:lvl1pPr>
          </a:lstStyle>
          <a:p>
            <a:r>
              <a:rPr lang="en-US" dirty="0"/>
              <a:t>Statistics</a:t>
            </a:r>
          </a:p>
        </p:txBody>
      </p:sp>
      <p:cxnSp>
        <p:nvCxnSpPr>
          <p:cNvPr id="6" name="Straight Connector 5"/>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8"/>
          <p:cNvSpPr txBox="1">
            <a:spLocks/>
          </p:cNvSpPr>
          <p:nvPr userDrawn="1"/>
        </p:nvSpPr>
        <p:spPr>
          <a:xfrm>
            <a:off x="11101516" y="6476163"/>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rgbClr val="FFFFFF"/>
                </a:solidFill>
                <a:latin typeface="Open Sans Light"/>
                <a:cs typeface="Open Sans Light"/>
              </a:rPr>
              <a:t> </a:t>
            </a:r>
            <a:fld id="{38743595-4496-5147-A886-7D133864DF76}" type="slidenum">
              <a:rPr lang="en-US" smtClean="0">
                <a:solidFill>
                  <a:srgbClr val="FFFFFF"/>
                </a:solidFill>
                <a:latin typeface="Open Sans Light"/>
                <a:cs typeface="Open Sans Light"/>
              </a:rPr>
              <a:pPr algn="r"/>
              <a:t>‹#›</a:t>
            </a:fld>
            <a:endParaRPr lang="en-US" dirty="0">
              <a:solidFill>
                <a:srgbClr val="FFFFFF"/>
              </a:solidFill>
              <a:latin typeface="Open Sans Light"/>
              <a:cs typeface="Open Sans Light"/>
            </a:endParaRPr>
          </a:p>
        </p:txBody>
      </p:sp>
      <p:sp>
        <p:nvSpPr>
          <p:cNvPr id="8" name="Content Placeholder 3"/>
          <p:cNvSpPr>
            <a:spLocks noGrp="1"/>
          </p:cNvSpPr>
          <p:nvPr>
            <p:ph sz="quarter" idx="10" hasCustomPrompt="1"/>
          </p:nvPr>
        </p:nvSpPr>
        <p:spPr>
          <a:xfrm>
            <a:off x="457200" y="1892808"/>
            <a:ext cx="841248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9" name="Rectangle 8"/>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cxnSp>
        <p:nvCxnSpPr>
          <p:cNvPr id="10" name="Straight Connector 9"/>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8"/>
          <p:cNvSpPr txBox="1">
            <a:spLocks/>
          </p:cNvSpPr>
          <p:nvPr userDrawn="1"/>
        </p:nvSpPr>
        <p:spPr>
          <a:xfrm>
            <a:off x="11101516" y="6476163"/>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rgbClr val="FFFFFF"/>
                </a:solidFill>
                <a:latin typeface="Open Sans Light"/>
                <a:cs typeface="Open Sans Light"/>
              </a:rPr>
              <a:t> </a:t>
            </a:r>
            <a:fld id="{38743595-4496-5147-A886-7D133864DF76}" type="slidenum">
              <a:rPr lang="en-US" smtClean="0">
                <a:solidFill>
                  <a:srgbClr val="FFFFFF"/>
                </a:solidFill>
                <a:latin typeface="Open Sans Light"/>
                <a:cs typeface="Open Sans Light"/>
              </a:rPr>
              <a:pPr algn="r"/>
              <a:t>‹#›</a:t>
            </a:fld>
            <a:endParaRPr lang="en-US" dirty="0">
              <a:solidFill>
                <a:srgbClr val="FFFFFF"/>
              </a:solidFill>
              <a:latin typeface="Open Sans Light"/>
              <a:cs typeface="Open Sans Light"/>
            </a:endParaRPr>
          </a:p>
        </p:txBody>
      </p:sp>
      <p:sp>
        <p:nvSpPr>
          <p:cNvPr id="13" name="Text Placeholder 9"/>
          <p:cNvSpPr>
            <a:spLocks noGrp="1"/>
          </p:cNvSpPr>
          <p:nvPr>
            <p:ph type="body" sz="quarter" idx="12" hasCustomPrompt="1"/>
          </p:nvPr>
        </p:nvSpPr>
        <p:spPr>
          <a:xfrm>
            <a:off x="9683970" y="569912"/>
            <a:ext cx="1920240" cy="652608"/>
          </a:xfrm>
        </p:spPr>
        <p:txBody>
          <a:bodyPr/>
          <a:lstStyle>
            <a:lvl1pPr algn="ctr" defTabSz="456758" fontAlgn="base">
              <a:lnSpc>
                <a:spcPct val="110000"/>
              </a:lnSpc>
              <a:spcAft>
                <a:spcPts val="600"/>
              </a:spcAft>
              <a:defRPr sz="4800">
                <a:solidFill>
                  <a:schemeClr val="bg1"/>
                </a:solidFill>
                <a:latin typeface="Domaine Display Bold" panose="020A0803080505060203" pitchFamily="18" charset="0"/>
              </a:defRPr>
            </a:lvl1pPr>
          </a:lstStyle>
          <a:p>
            <a:pPr algn="ctr" defTabSz="456758" fontAlgn="base">
              <a:lnSpc>
                <a:spcPct val="110000"/>
              </a:lnSpc>
              <a:spcAft>
                <a:spcPts val="600"/>
              </a:spcAft>
            </a:pPr>
            <a:r>
              <a:rPr lang="en-US" sz="4800" dirty="0">
                <a:solidFill>
                  <a:srgbClr val="FFFFFF"/>
                </a:solidFill>
                <a:latin typeface="Domaine Display Bold"/>
                <a:cs typeface="Domaine Display Bold"/>
              </a:rPr>
              <a:t>83</a:t>
            </a:r>
            <a:r>
              <a:rPr lang="en-US" sz="3200" dirty="0">
                <a:solidFill>
                  <a:srgbClr val="FFFFFF"/>
                </a:solidFill>
                <a:latin typeface="Domaine Display Bold"/>
                <a:cs typeface="Domaine Display Bold"/>
              </a:rPr>
              <a:t>%</a:t>
            </a:r>
            <a:endParaRPr lang="en-US" sz="4800" dirty="0">
              <a:solidFill>
                <a:srgbClr val="FFFFFF"/>
              </a:solidFill>
              <a:latin typeface="Domaine Display Bold"/>
              <a:cs typeface="Domaine Display Bold"/>
            </a:endParaRPr>
          </a:p>
        </p:txBody>
      </p:sp>
      <p:sp>
        <p:nvSpPr>
          <p:cNvPr id="14" name="Text Placeholder 11"/>
          <p:cNvSpPr>
            <a:spLocks noGrp="1"/>
          </p:cNvSpPr>
          <p:nvPr>
            <p:ph type="body" sz="quarter" idx="13" hasCustomPrompt="1"/>
          </p:nvPr>
        </p:nvSpPr>
        <p:spPr>
          <a:xfrm>
            <a:off x="9462399" y="1272414"/>
            <a:ext cx="2404872" cy="832104"/>
          </a:xfrm>
        </p:spPr>
        <p:txBody>
          <a:bodyPr/>
          <a:lstStyle>
            <a:lvl1pPr algn="ctr">
              <a:spcBef>
                <a:spcPts val="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 text</a:t>
            </a:r>
          </a:p>
          <a:p>
            <a:pPr lvl="0"/>
            <a:r>
              <a:rPr lang="en-US" dirty="0"/>
              <a:t>Descriptor text</a:t>
            </a:r>
          </a:p>
          <a:p>
            <a:pPr lvl="0"/>
            <a:r>
              <a:rPr lang="en-US" dirty="0"/>
              <a:t>Descriptor text</a:t>
            </a:r>
          </a:p>
        </p:txBody>
      </p:sp>
      <p:sp>
        <p:nvSpPr>
          <p:cNvPr id="16" name="Text Placeholder 9"/>
          <p:cNvSpPr>
            <a:spLocks noGrp="1"/>
          </p:cNvSpPr>
          <p:nvPr>
            <p:ph type="body" sz="quarter" idx="15" hasCustomPrompt="1"/>
          </p:nvPr>
        </p:nvSpPr>
        <p:spPr>
          <a:xfrm>
            <a:off x="9677346" y="2498080"/>
            <a:ext cx="1920240" cy="642685"/>
          </a:xfrm>
        </p:spPr>
        <p:txBody>
          <a:bodyPr/>
          <a:lstStyle>
            <a:lvl1pPr algn="ctr" defTabSz="456758" fontAlgn="base">
              <a:lnSpc>
                <a:spcPct val="110000"/>
              </a:lnSpc>
              <a:spcAft>
                <a:spcPts val="600"/>
              </a:spcAft>
              <a:defRPr sz="4800">
                <a:solidFill>
                  <a:schemeClr val="bg1"/>
                </a:solidFill>
                <a:latin typeface="Domaine Display Bold" panose="020A0803080505060203" pitchFamily="18" charset="0"/>
              </a:defRPr>
            </a:lvl1pPr>
          </a:lstStyle>
          <a:p>
            <a:pPr algn="ctr" defTabSz="456758" fontAlgn="base">
              <a:lnSpc>
                <a:spcPct val="110000"/>
              </a:lnSpc>
              <a:spcAft>
                <a:spcPts val="600"/>
              </a:spcAft>
            </a:pPr>
            <a:r>
              <a:rPr lang="en-US" sz="4800" dirty="0">
                <a:solidFill>
                  <a:srgbClr val="FFFFFF"/>
                </a:solidFill>
                <a:latin typeface="Domaine Display Bold"/>
                <a:cs typeface="Domaine Display Bold"/>
              </a:rPr>
              <a:t>66</a:t>
            </a:r>
            <a:r>
              <a:rPr lang="en-US" sz="3200" dirty="0">
                <a:solidFill>
                  <a:srgbClr val="FFFFFF"/>
                </a:solidFill>
                <a:latin typeface="Domaine Display Bold"/>
                <a:cs typeface="Domaine Display Bold"/>
              </a:rPr>
              <a:t>%</a:t>
            </a:r>
            <a:endParaRPr lang="en-US" sz="4800" dirty="0">
              <a:solidFill>
                <a:srgbClr val="FFFFFF"/>
              </a:solidFill>
              <a:latin typeface="Domaine Display Bold"/>
              <a:cs typeface="Domaine Display Bold"/>
            </a:endParaRPr>
          </a:p>
        </p:txBody>
      </p:sp>
      <p:sp>
        <p:nvSpPr>
          <p:cNvPr id="17" name="Text Placeholder 11"/>
          <p:cNvSpPr>
            <a:spLocks noGrp="1"/>
          </p:cNvSpPr>
          <p:nvPr>
            <p:ph type="body" sz="quarter" idx="16" hasCustomPrompt="1"/>
          </p:nvPr>
        </p:nvSpPr>
        <p:spPr>
          <a:xfrm>
            <a:off x="9455775" y="3200582"/>
            <a:ext cx="2404872" cy="832104"/>
          </a:xfrm>
        </p:spPr>
        <p:txBody>
          <a:bodyPr/>
          <a:lstStyle>
            <a:lvl1pPr algn="ctr">
              <a:spcBef>
                <a:spcPts val="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 text</a:t>
            </a:r>
          </a:p>
          <a:p>
            <a:pPr lvl="0"/>
            <a:r>
              <a:rPr lang="en-US" dirty="0"/>
              <a:t>Descriptor text</a:t>
            </a:r>
          </a:p>
          <a:p>
            <a:pPr lvl="0"/>
            <a:r>
              <a:rPr lang="en-US" dirty="0"/>
              <a:t>Descriptor text</a:t>
            </a:r>
          </a:p>
        </p:txBody>
      </p:sp>
      <p:sp>
        <p:nvSpPr>
          <p:cNvPr id="19" name="Text Placeholder 9"/>
          <p:cNvSpPr>
            <a:spLocks noGrp="1"/>
          </p:cNvSpPr>
          <p:nvPr>
            <p:ph type="body" sz="quarter" idx="18" hasCustomPrompt="1"/>
          </p:nvPr>
        </p:nvSpPr>
        <p:spPr>
          <a:xfrm>
            <a:off x="9683974" y="4426249"/>
            <a:ext cx="1920240" cy="622830"/>
          </a:xfrm>
        </p:spPr>
        <p:txBody>
          <a:bodyPr/>
          <a:lstStyle>
            <a:lvl1pPr algn="ctr" defTabSz="456758" fontAlgn="base">
              <a:lnSpc>
                <a:spcPct val="110000"/>
              </a:lnSpc>
              <a:spcAft>
                <a:spcPts val="600"/>
              </a:spcAft>
              <a:defRPr sz="4800">
                <a:solidFill>
                  <a:schemeClr val="bg1"/>
                </a:solidFill>
                <a:latin typeface="Domaine Display Bold" panose="020A0803080505060203" pitchFamily="18" charset="0"/>
              </a:defRPr>
            </a:lvl1pPr>
          </a:lstStyle>
          <a:p>
            <a:pPr algn="ctr" defTabSz="456758" fontAlgn="base">
              <a:lnSpc>
                <a:spcPct val="110000"/>
              </a:lnSpc>
              <a:spcAft>
                <a:spcPts val="600"/>
              </a:spcAft>
            </a:pPr>
            <a:r>
              <a:rPr lang="en-US" sz="4800" dirty="0">
                <a:solidFill>
                  <a:srgbClr val="FFFFFF"/>
                </a:solidFill>
                <a:latin typeface="Domaine Display Bold"/>
                <a:cs typeface="Domaine Display Bold"/>
              </a:rPr>
              <a:t>72</a:t>
            </a:r>
            <a:r>
              <a:rPr lang="en-US" sz="3200" dirty="0">
                <a:solidFill>
                  <a:srgbClr val="FFFFFF"/>
                </a:solidFill>
                <a:latin typeface="Domaine Display Bold"/>
                <a:cs typeface="Domaine Display Bold"/>
              </a:rPr>
              <a:t>%</a:t>
            </a:r>
            <a:endParaRPr lang="en-US" sz="4800" dirty="0">
              <a:solidFill>
                <a:srgbClr val="FFFFFF"/>
              </a:solidFill>
              <a:latin typeface="Domaine Display Bold"/>
              <a:cs typeface="Domaine Display Bold"/>
            </a:endParaRPr>
          </a:p>
        </p:txBody>
      </p:sp>
      <p:sp>
        <p:nvSpPr>
          <p:cNvPr id="20" name="Text Placeholder 11"/>
          <p:cNvSpPr>
            <a:spLocks noGrp="1"/>
          </p:cNvSpPr>
          <p:nvPr>
            <p:ph type="body" sz="quarter" idx="19" hasCustomPrompt="1"/>
          </p:nvPr>
        </p:nvSpPr>
        <p:spPr>
          <a:xfrm>
            <a:off x="9462403" y="5128750"/>
            <a:ext cx="2404872" cy="832104"/>
          </a:xfrm>
        </p:spPr>
        <p:txBody>
          <a:bodyPr/>
          <a:lstStyle>
            <a:lvl1pPr algn="ctr">
              <a:spcBef>
                <a:spcPts val="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 text</a:t>
            </a:r>
          </a:p>
          <a:p>
            <a:pPr lvl="0"/>
            <a:r>
              <a:rPr lang="en-US" dirty="0"/>
              <a:t>Descriptor text</a:t>
            </a:r>
          </a:p>
          <a:p>
            <a:pPr lvl="0"/>
            <a:r>
              <a:rPr lang="en-US" dirty="0"/>
              <a:t>Descriptor text</a:t>
            </a:r>
          </a:p>
        </p:txBody>
      </p:sp>
    </p:spTree>
    <p:extLst>
      <p:ext uri="{BB962C8B-B14F-4D97-AF65-F5344CB8AC3E}">
        <p14:creationId xmlns:p14="http://schemas.microsoft.com/office/powerpoint/2010/main" val="570061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in Points">
    <p:bg>
      <p:bgPr>
        <a:solidFill>
          <a:schemeClr val="accent2"/>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675" y="388062"/>
            <a:ext cx="11274552" cy="731520"/>
          </a:xfrm>
        </p:spPr>
        <p:txBody>
          <a:bodyPr anchor="ctr"/>
          <a:lstStyle>
            <a:lvl1pPr>
              <a:defRPr>
                <a:solidFill>
                  <a:schemeClr val="bg1"/>
                </a:solidFill>
              </a:defRPr>
            </a:lvl1pPr>
          </a:lstStyle>
          <a:p>
            <a:r>
              <a:rPr lang="en-US" dirty="0"/>
              <a:t>Main points</a:t>
            </a:r>
          </a:p>
        </p:txBody>
      </p:sp>
      <p:cxnSp>
        <p:nvCxnSpPr>
          <p:cNvPr id="6" name="Straight Connector 5"/>
          <p:cNvCxnSpPr/>
          <p:nvPr userDrawn="1"/>
        </p:nvCxnSpPr>
        <p:spPr>
          <a:xfrm>
            <a:off x="451206" y="1222520"/>
            <a:ext cx="1129154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Oval 1"/>
          <p:cNvSpPr/>
          <p:nvPr userDrawn="1"/>
        </p:nvSpPr>
        <p:spPr>
          <a:xfrm>
            <a:off x="4983844" y="1467556"/>
            <a:ext cx="2224312" cy="222489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0" name="Header 1"/>
          <p:cNvSpPr>
            <a:spLocks noGrp="1"/>
          </p:cNvSpPr>
          <p:nvPr userDrawn="1">
            <p:ph sz="quarter" idx="11" hasCustomPrompt="1"/>
          </p:nvPr>
        </p:nvSpPr>
        <p:spPr>
          <a:xfrm>
            <a:off x="5233988" y="1868826"/>
            <a:ext cx="1719263" cy="579532"/>
          </a:xfrm>
        </p:spPr>
        <p:txBody>
          <a:bodyPr anchor="ctr"/>
          <a:lstStyle>
            <a:lvl1pPr algn="ctr">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Digital</a:t>
            </a:r>
          </a:p>
        </p:txBody>
      </p:sp>
      <p:sp>
        <p:nvSpPr>
          <p:cNvPr id="21" name="Content Placeholder 1"/>
          <p:cNvSpPr>
            <a:spLocks noGrp="1"/>
          </p:cNvSpPr>
          <p:nvPr>
            <p:ph sz="quarter" idx="25" hasCustomPrompt="1"/>
          </p:nvPr>
        </p:nvSpPr>
        <p:spPr>
          <a:xfrm>
            <a:off x="5236368" y="2428874"/>
            <a:ext cx="1719263" cy="819123"/>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7" name="Oval 2"/>
          <p:cNvSpPr/>
          <p:nvPr/>
        </p:nvSpPr>
        <p:spPr>
          <a:xfrm>
            <a:off x="7107661" y="2633614"/>
            <a:ext cx="2224312" cy="222489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2" name="Header 2"/>
          <p:cNvSpPr>
            <a:spLocks noGrp="1"/>
          </p:cNvSpPr>
          <p:nvPr>
            <p:ph sz="quarter" idx="16" hasCustomPrompt="1"/>
          </p:nvPr>
        </p:nvSpPr>
        <p:spPr>
          <a:xfrm>
            <a:off x="7343774" y="3040388"/>
            <a:ext cx="1719263" cy="579532"/>
          </a:xfrm>
        </p:spPr>
        <p:txBody>
          <a:bodyPr anchor="ctr"/>
          <a:lstStyle>
            <a:lvl1pPr algn="ctr">
              <a:spcBef>
                <a:spcPts val="0"/>
              </a:spcBef>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Personalized</a:t>
            </a:r>
          </a:p>
          <a:p>
            <a:pPr lvl="0"/>
            <a:r>
              <a:rPr lang="en-US" dirty="0"/>
              <a:t>support</a:t>
            </a:r>
          </a:p>
        </p:txBody>
      </p:sp>
      <p:sp>
        <p:nvSpPr>
          <p:cNvPr id="20" name="Content Placeholder 2"/>
          <p:cNvSpPr>
            <a:spLocks noGrp="1"/>
          </p:cNvSpPr>
          <p:nvPr>
            <p:ph sz="quarter" idx="24" hasCustomPrompt="1"/>
          </p:nvPr>
        </p:nvSpPr>
        <p:spPr>
          <a:xfrm>
            <a:off x="7345897" y="3597283"/>
            <a:ext cx="1719263" cy="847577"/>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8" name="Oval 3"/>
          <p:cNvSpPr/>
          <p:nvPr/>
        </p:nvSpPr>
        <p:spPr>
          <a:xfrm>
            <a:off x="4983844" y="3799672"/>
            <a:ext cx="2224312" cy="222489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4" name="Header 3"/>
          <p:cNvSpPr>
            <a:spLocks noGrp="1"/>
          </p:cNvSpPr>
          <p:nvPr>
            <p:ph sz="quarter" idx="18" hasCustomPrompt="1"/>
          </p:nvPr>
        </p:nvSpPr>
        <p:spPr>
          <a:xfrm>
            <a:off x="5237346" y="4202507"/>
            <a:ext cx="1719263" cy="579532"/>
          </a:xfrm>
        </p:spPr>
        <p:txBody>
          <a:bodyPr anchor="ctr"/>
          <a:lstStyle>
            <a:lvl1pPr algn="ctr">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Rewards</a:t>
            </a:r>
          </a:p>
        </p:txBody>
      </p:sp>
      <p:sp>
        <p:nvSpPr>
          <p:cNvPr id="19" name="Content Placeholder 3"/>
          <p:cNvSpPr>
            <a:spLocks noGrp="1"/>
          </p:cNvSpPr>
          <p:nvPr>
            <p:ph sz="quarter" idx="23" hasCustomPrompt="1"/>
          </p:nvPr>
        </p:nvSpPr>
        <p:spPr>
          <a:xfrm>
            <a:off x="5250983" y="4858506"/>
            <a:ext cx="1719263" cy="751755"/>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9" name="Oval 4"/>
          <p:cNvSpPr/>
          <p:nvPr/>
        </p:nvSpPr>
        <p:spPr>
          <a:xfrm>
            <a:off x="2860027" y="2633614"/>
            <a:ext cx="2224312" cy="22248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9" rIns="0" bIns="60949" rtlCol="0" anchor="ctr"/>
          <a:lstStyle/>
          <a:p>
            <a:pPr marL="0" lvl="1" algn="ctr"/>
            <a:endParaRPr lang="en-US" sz="1200" dirty="0">
              <a:solidFill>
                <a:srgbClr val="414141"/>
              </a:solidFill>
              <a:ea typeface="Open Sans Light"/>
              <a:cs typeface="Open Sans Light"/>
            </a:endParaRPr>
          </a:p>
        </p:txBody>
      </p:sp>
      <p:sp>
        <p:nvSpPr>
          <p:cNvPr id="16" name="Header 4"/>
          <p:cNvSpPr>
            <a:spLocks noGrp="1"/>
          </p:cNvSpPr>
          <p:nvPr>
            <p:ph sz="quarter" idx="20" hasCustomPrompt="1"/>
          </p:nvPr>
        </p:nvSpPr>
        <p:spPr>
          <a:xfrm>
            <a:off x="3107409" y="3057525"/>
            <a:ext cx="1719263" cy="443326"/>
          </a:xfrm>
        </p:spPr>
        <p:txBody>
          <a:bodyPr anchor="ctr"/>
          <a:lstStyle>
            <a:lvl1pPr algn="ctr">
              <a:spcBef>
                <a:spcPts val="0"/>
              </a:spcBef>
              <a:defRPr sz="1600" baseline="0">
                <a:solidFill>
                  <a:srgbClr val="7D3F98"/>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Strategy</a:t>
            </a:r>
          </a:p>
        </p:txBody>
      </p:sp>
      <p:sp>
        <p:nvSpPr>
          <p:cNvPr id="18" name="Content Placeholder 4"/>
          <p:cNvSpPr>
            <a:spLocks noGrp="1"/>
          </p:cNvSpPr>
          <p:nvPr>
            <p:ph sz="quarter" idx="22" hasCustomPrompt="1"/>
          </p:nvPr>
        </p:nvSpPr>
        <p:spPr>
          <a:xfrm>
            <a:off x="3112551" y="3567260"/>
            <a:ext cx="1719263" cy="847577"/>
          </a:xfrm>
        </p:spPr>
        <p:txBody>
          <a:bodyPr anchor="t"/>
          <a:lstStyle>
            <a:lvl1pPr algn="ctr">
              <a:spcBef>
                <a:spcPts val="0"/>
              </a:spcBef>
              <a:defRPr sz="1200" baseline="0">
                <a:solidFill>
                  <a:srgbClr val="414141"/>
                </a:solidFill>
                <a:latin typeface="+mn-lt"/>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Descriptor text</a:t>
            </a:r>
          </a:p>
          <a:p>
            <a:pPr lvl="0"/>
            <a:r>
              <a:rPr lang="en-US" dirty="0"/>
              <a:t>descriptor text</a:t>
            </a:r>
          </a:p>
          <a:p>
            <a:pPr lvl="0"/>
            <a:r>
              <a:rPr lang="en-US" dirty="0"/>
              <a:t>descriptor text</a:t>
            </a:r>
          </a:p>
          <a:p>
            <a:pPr lvl="0"/>
            <a:r>
              <a:rPr lang="en-US" dirty="0"/>
              <a:t>descriptor text</a:t>
            </a:r>
          </a:p>
        </p:txBody>
      </p:sp>
      <p:sp>
        <p:nvSpPr>
          <p:cNvPr id="22" name="Hide Footer"/>
          <p:cNvSpPr/>
          <p:nvPr userDrawn="1"/>
        </p:nvSpPr>
        <p:spPr>
          <a:xfrm>
            <a:off x="333829" y="6270171"/>
            <a:ext cx="11625942" cy="44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Open Sans Bold"/>
              <a:cs typeface="Open Sans Bold"/>
            </a:endParaRPr>
          </a:p>
        </p:txBody>
      </p:sp>
    </p:spTree>
    <p:extLst>
      <p:ext uri="{BB962C8B-B14F-4D97-AF65-F5344CB8AC3E}">
        <p14:creationId xmlns:p14="http://schemas.microsoft.com/office/powerpoint/2010/main" val="21035365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ocess Char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47675" y="388063"/>
            <a:ext cx="11295072" cy="731610"/>
          </a:xfrm>
        </p:spPr>
        <p:txBody>
          <a:bodyPr anchor="ctr"/>
          <a:lstStyle>
            <a:lvl1pPr>
              <a:defRPr>
                <a:solidFill>
                  <a:srgbClr val="7D3F98"/>
                </a:solidFill>
              </a:defRPr>
            </a:lvl1pPr>
          </a:lstStyle>
          <a:p>
            <a:r>
              <a:rPr lang="en-US" dirty="0"/>
              <a:t>Process chart</a:t>
            </a:r>
          </a:p>
        </p:txBody>
      </p:sp>
      <p:cxnSp>
        <p:nvCxnSpPr>
          <p:cNvPr id="9" name="Straight Connector"/>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
          <p:cNvSpPr/>
          <p:nvPr userDrawn="1"/>
        </p:nvSpPr>
        <p:spPr>
          <a:xfrm>
            <a:off x="2112730" y="1934818"/>
            <a:ext cx="2291499" cy="2232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spcBef>
                <a:spcPts val="800"/>
              </a:spcBef>
            </a:pPr>
            <a:endParaRPr lang="en-US" sz="1400" dirty="0">
              <a:solidFill>
                <a:srgbClr val="414141"/>
              </a:solidFill>
              <a:ea typeface="Open Sans Light"/>
              <a:cs typeface="Open Sans Light"/>
            </a:endParaRPr>
          </a:p>
        </p:txBody>
      </p:sp>
      <p:sp>
        <p:nvSpPr>
          <p:cNvPr id="22" name="Header 1"/>
          <p:cNvSpPr>
            <a:spLocks noGrp="1"/>
          </p:cNvSpPr>
          <p:nvPr userDrawn="1">
            <p:ph sz="quarter" idx="11" hasCustomPrompt="1"/>
          </p:nvPr>
        </p:nvSpPr>
        <p:spPr>
          <a:xfrm>
            <a:off x="2169882" y="2289740"/>
            <a:ext cx="2173518" cy="579532"/>
          </a:xfrm>
        </p:spPr>
        <p:txBody>
          <a:bodyPr anchor="ctr"/>
          <a:lstStyle>
            <a:lvl1pPr algn="ctr">
              <a:defRPr sz="1800" baseline="0">
                <a:solidFill>
                  <a:srgbClr val="414141"/>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Better understanding</a:t>
            </a:r>
          </a:p>
        </p:txBody>
      </p:sp>
      <p:sp>
        <p:nvSpPr>
          <p:cNvPr id="23" name="Content Placeholder 1"/>
          <p:cNvSpPr>
            <a:spLocks noGrp="1"/>
          </p:cNvSpPr>
          <p:nvPr userDrawn="1">
            <p:ph sz="quarter" idx="12" hasCustomPrompt="1"/>
          </p:nvPr>
        </p:nvSpPr>
        <p:spPr>
          <a:xfrm>
            <a:off x="2365510" y="2942968"/>
            <a:ext cx="1757362" cy="1139019"/>
          </a:xfrm>
        </p:spPr>
        <p:txBody>
          <a:bodyPr/>
          <a:lstStyle>
            <a:lvl1pPr>
              <a:spcBef>
                <a:spcPts val="600"/>
              </a:spcBef>
              <a:defRPr sz="1400" b="0" baseline="0"/>
            </a:lvl1pPr>
            <a:lvl2pPr algn="ctr">
              <a:spcBef>
                <a:spcPts val="0"/>
              </a:spcBef>
              <a:defRPr lang="en-US" sz="1400" b="0" i="0" baseline="0" dirty="0">
                <a:solidFill>
                  <a:srgbClr val="414141"/>
                </a:solidFill>
                <a:latin typeface="+mj-lt"/>
                <a:cs typeface="Open Sans Light"/>
              </a:defRPr>
            </a:lvl2pPr>
            <a:lvl3pPr>
              <a:defRPr sz="1800"/>
            </a:lvl3pPr>
            <a:lvl4pPr>
              <a:defRPr sz="1800"/>
            </a:lvl4pPr>
            <a:lvl5pPr>
              <a:defRPr sz="1800"/>
            </a:lvl5pPr>
          </a:lstStyle>
          <a:p>
            <a:pPr marL="0" lvl="1" indent="0">
              <a:buNone/>
            </a:pPr>
            <a:r>
              <a:rPr lang="en-US" sz="1400" dirty="0">
                <a:latin typeface="+mj-lt"/>
                <a:cs typeface="Open Sans Light"/>
              </a:rPr>
              <a:t>Descriptor text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p:txBody>
      </p:sp>
      <p:sp>
        <p:nvSpPr>
          <p:cNvPr id="13" name="Rectangle Bot 1"/>
          <p:cNvSpPr/>
          <p:nvPr/>
        </p:nvSpPr>
        <p:spPr>
          <a:xfrm>
            <a:off x="2112730" y="4167715"/>
            <a:ext cx="2291499" cy="65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800" dirty="0">
                <a:solidFill>
                  <a:srgbClr val="FFFFFF"/>
                </a:solidFill>
                <a:latin typeface="Domaine Display Bold"/>
                <a:ea typeface="Open Sans Bold"/>
                <a:cs typeface="Open Sans Bold"/>
              </a:rPr>
              <a:t>1</a:t>
            </a:r>
          </a:p>
        </p:txBody>
      </p:sp>
      <p:sp>
        <p:nvSpPr>
          <p:cNvPr id="14" name="Isosceles Triangle 1" descr="Arrow pointing right"/>
          <p:cNvSpPr/>
          <p:nvPr userDrawn="1"/>
        </p:nvSpPr>
        <p:spPr>
          <a:xfrm rot="5400000">
            <a:off x="4576873" y="2519695"/>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2"/>
          <p:cNvSpPr/>
          <p:nvPr/>
        </p:nvSpPr>
        <p:spPr>
          <a:xfrm>
            <a:off x="4948663" y="1933344"/>
            <a:ext cx="2291499" cy="2238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spcBef>
                <a:spcPts val="800"/>
              </a:spcBef>
            </a:pPr>
            <a:endParaRPr lang="en-US" sz="1400" dirty="0">
              <a:solidFill>
                <a:srgbClr val="414141"/>
              </a:solidFill>
              <a:ea typeface="Open Sans Light"/>
              <a:cs typeface="Open Sans Light"/>
            </a:endParaRPr>
          </a:p>
        </p:txBody>
      </p:sp>
      <p:sp>
        <p:nvSpPr>
          <p:cNvPr id="29" name="Header 2"/>
          <p:cNvSpPr>
            <a:spLocks noGrp="1"/>
          </p:cNvSpPr>
          <p:nvPr userDrawn="1">
            <p:ph sz="quarter" idx="14" hasCustomPrompt="1"/>
          </p:nvPr>
        </p:nvSpPr>
        <p:spPr>
          <a:xfrm>
            <a:off x="5003006" y="2284972"/>
            <a:ext cx="2185987" cy="579532"/>
          </a:xfrm>
        </p:spPr>
        <p:txBody>
          <a:bodyPr anchor="ctr"/>
          <a:lstStyle>
            <a:lvl1pPr algn="ctr">
              <a:spcBef>
                <a:spcPts val="0"/>
              </a:spcBef>
              <a:defRPr sz="1800" baseline="0">
                <a:solidFill>
                  <a:srgbClr val="414141"/>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Better </a:t>
            </a:r>
          </a:p>
          <a:p>
            <a:pPr lvl="0"/>
            <a:r>
              <a:rPr lang="en-US" dirty="0"/>
              <a:t>decisions</a:t>
            </a:r>
          </a:p>
        </p:txBody>
      </p:sp>
      <p:sp>
        <p:nvSpPr>
          <p:cNvPr id="30" name="Content Placeholder 2"/>
          <p:cNvSpPr>
            <a:spLocks noGrp="1"/>
          </p:cNvSpPr>
          <p:nvPr userDrawn="1">
            <p:ph sz="quarter" idx="15" hasCustomPrompt="1"/>
          </p:nvPr>
        </p:nvSpPr>
        <p:spPr>
          <a:xfrm>
            <a:off x="5218343" y="2952489"/>
            <a:ext cx="1757362" cy="1139019"/>
          </a:xfrm>
        </p:spPr>
        <p:txBody>
          <a:bodyPr/>
          <a:lstStyle>
            <a:lvl1pPr>
              <a:spcBef>
                <a:spcPts val="600"/>
              </a:spcBef>
              <a:defRPr sz="1400" b="0" baseline="0"/>
            </a:lvl1pPr>
            <a:lvl2pPr algn="ctr">
              <a:spcBef>
                <a:spcPts val="0"/>
              </a:spcBef>
              <a:defRPr lang="en-US" sz="1400" b="0" i="0" baseline="0" dirty="0">
                <a:solidFill>
                  <a:srgbClr val="414141"/>
                </a:solidFill>
                <a:latin typeface="+mj-lt"/>
                <a:cs typeface="Open Sans Light"/>
              </a:defRPr>
            </a:lvl2pPr>
            <a:lvl3pPr>
              <a:defRPr sz="1800"/>
            </a:lvl3pPr>
            <a:lvl4pPr>
              <a:defRPr sz="1800"/>
            </a:lvl4pPr>
            <a:lvl5pPr>
              <a:defRPr sz="1800"/>
            </a:lvl5pPr>
          </a:lstStyle>
          <a:p>
            <a:pPr marL="0" lvl="1" indent="0">
              <a:buNone/>
            </a:pPr>
            <a:r>
              <a:rPr lang="en-US" sz="1400" dirty="0">
                <a:latin typeface="+mj-lt"/>
                <a:cs typeface="Open Sans Light"/>
              </a:rPr>
              <a:t>Descriptor text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p:txBody>
      </p:sp>
      <p:sp>
        <p:nvSpPr>
          <p:cNvPr id="17" name="Rectangle Bot 2"/>
          <p:cNvSpPr/>
          <p:nvPr/>
        </p:nvSpPr>
        <p:spPr>
          <a:xfrm>
            <a:off x="4948663" y="4171783"/>
            <a:ext cx="2291499" cy="652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800" dirty="0">
                <a:solidFill>
                  <a:srgbClr val="FFFFFF"/>
                </a:solidFill>
                <a:latin typeface="Domaine Display Bold"/>
                <a:ea typeface="Open Sans Bold"/>
                <a:cs typeface="Open Sans Bold"/>
              </a:rPr>
              <a:t>2</a:t>
            </a:r>
          </a:p>
        </p:txBody>
      </p:sp>
      <p:sp>
        <p:nvSpPr>
          <p:cNvPr id="18" name="Isosceles Triangle 2" descr="Arrow pointing right"/>
          <p:cNvSpPr/>
          <p:nvPr userDrawn="1"/>
        </p:nvSpPr>
        <p:spPr>
          <a:xfrm rot="5400000">
            <a:off x="7435458" y="2519695"/>
            <a:ext cx="205058" cy="17677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3"/>
          <p:cNvSpPr/>
          <p:nvPr/>
        </p:nvSpPr>
        <p:spPr>
          <a:xfrm>
            <a:off x="7784596" y="1934817"/>
            <a:ext cx="2291499" cy="2232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spcBef>
                <a:spcPts val="800"/>
              </a:spcBef>
            </a:pPr>
            <a:endParaRPr lang="en-US" sz="1400" dirty="0">
              <a:solidFill>
                <a:srgbClr val="414141"/>
              </a:solidFill>
              <a:ea typeface="Open Sans Light"/>
              <a:cs typeface="Open Sans Light"/>
            </a:endParaRPr>
          </a:p>
        </p:txBody>
      </p:sp>
      <p:sp>
        <p:nvSpPr>
          <p:cNvPr id="32" name="Header 3"/>
          <p:cNvSpPr>
            <a:spLocks noGrp="1"/>
          </p:cNvSpPr>
          <p:nvPr userDrawn="1">
            <p:ph sz="quarter" idx="17" hasCustomPrompt="1"/>
          </p:nvPr>
        </p:nvSpPr>
        <p:spPr>
          <a:xfrm>
            <a:off x="7843837" y="2284956"/>
            <a:ext cx="2181225" cy="579532"/>
          </a:xfrm>
        </p:spPr>
        <p:txBody>
          <a:bodyPr anchor="ctr"/>
          <a:lstStyle>
            <a:lvl1pPr algn="ctr">
              <a:spcBef>
                <a:spcPts val="0"/>
              </a:spcBef>
              <a:defRPr sz="1800" baseline="0">
                <a:solidFill>
                  <a:srgbClr val="414141"/>
                </a:solidFill>
                <a:latin typeface="Open Sans Bold" panose="020B0806030504020204" pitchFamily="34" charset="0"/>
                <a:ea typeface="Open Sans Bold" panose="020B0806030504020204" pitchFamily="34" charset="0"/>
                <a:cs typeface="Open Sans Bold" panose="020B0806030504020204" pitchFamily="34" charset="0"/>
              </a:defRPr>
            </a:lvl1pPr>
            <a:lvl2pPr>
              <a:defRPr sz="1800"/>
            </a:lvl2pPr>
            <a:lvl3pPr>
              <a:defRPr sz="1800"/>
            </a:lvl3pPr>
            <a:lvl4pPr>
              <a:defRPr sz="1800"/>
            </a:lvl4pPr>
            <a:lvl5pPr>
              <a:defRPr sz="1800"/>
            </a:lvl5pPr>
          </a:lstStyle>
          <a:p>
            <a:pPr lvl="0"/>
            <a:r>
              <a:rPr lang="en-US" dirty="0"/>
              <a:t>Better </a:t>
            </a:r>
          </a:p>
          <a:p>
            <a:pPr lvl="0"/>
            <a:r>
              <a:rPr lang="en-US" dirty="0"/>
              <a:t>experience</a:t>
            </a:r>
          </a:p>
        </p:txBody>
      </p:sp>
      <p:sp>
        <p:nvSpPr>
          <p:cNvPr id="33" name="Content Placeholder 3"/>
          <p:cNvSpPr>
            <a:spLocks noGrp="1"/>
          </p:cNvSpPr>
          <p:nvPr userDrawn="1">
            <p:ph sz="quarter" idx="18" hasCustomPrompt="1"/>
          </p:nvPr>
        </p:nvSpPr>
        <p:spPr>
          <a:xfrm>
            <a:off x="8052312" y="2952473"/>
            <a:ext cx="1757362" cy="1139019"/>
          </a:xfrm>
        </p:spPr>
        <p:txBody>
          <a:bodyPr/>
          <a:lstStyle>
            <a:lvl1pPr>
              <a:spcBef>
                <a:spcPts val="600"/>
              </a:spcBef>
              <a:defRPr sz="1400" b="0" baseline="0"/>
            </a:lvl1pPr>
            <a:lvl2pPr algn="ctr">
              <a:spcBef>
                <a:spcPts val="0"/>
              </a:spcBef>
              <a:defRPr lang="en-US" sz="1400" b="0" i="0" baseline="0" dirty="0">
                <a:solidFill>
                  <a:srgbClr val="414141"/>
                </a:solidFill>
                <a:latin typeface="+mj-lt"/>
                <a:cs typeface="Open Sans Light"/>
              </a:defRPr>
            </a:lvl2pPr>
            <a:lvl3pPr>
              <a:defRPr sz="1800"/>
            </a:lvl3pPr>
            <a:lvl4pPr>
              <a:defRPr sz="1800"/>
            </a:lvl4pPr>
            <a:lvl5pPr>
              <a:defRPr sz="1800"/>
            </a:lvl5pPr>
          </a:lstStyle>
          <a:p>
            <a:pPr marL="0" lvl="1" indent="0">
              <a:buNone/>
            </a:pPr>
            <a:r>
              <a:rPr lang="en-US" sz="1400" dirty="0">
                <a:latin typeface="+mj-lt"/>
                <a:cs typeface="Open Sans Light"/>
              </a:rPr>
              <a:t>Descriptor text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a:p>
            <a:pPr marL="0" lvl="1" indent="0">
              <a:buNone/>
            </a:pPr>
            <a:r>
              <a:rPr lang="en-US" sz="1400" dirty="0">
                <a:latin typeface="+mj-lt"/>
                <a:cs typeface="Open Sans Light"/>
              </a:rPr>
              <a:t>text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r>
              <a:rPr lang="en-US" sz="1400" dirty="0">
                <a:latin typeface="+mj-lt"/>
                <a:cs typeface="Open Sans Light"/>
              </a:rPr>
              <a:t> </a:t>
            </a:r>
            <a:r>
              <a:rPr lang="en-US" sz="1400" dirty="0" err="1">
                <a:latin typeface="+mj-lt"/>
                <a:cs typeface="Open Sans Light"/>
              </a:rPr>
              <a:t>text</a:t>
            </a:r>
            <a:endParaRPr lang="en-US" sz="1400" dirty="0">
              <a:latin typeface="+mj-lt"/>
              <a:cs typeface="Open Sans Light"/>
            </a:endParaRPr>
          </a:p>
        </p:txBody>
      </p:sp>
      <p:sp>
        <p:nvSpPr>
          <p:cNvPr id="21" name="Rectangle Bot 3"/>
          <p:cNvSpPr/>
          <p:nvPr/>
        </p:nvSpPr>
        <p:spPr>
          <a:xfrm>
            <a:off x="7784596" y="4167715"/>
            <a:ext cx="2291499" cy="652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700" dirty="0">
                <a:solidFill>
                  <a:srgbClr val="FFFFFF"/>
                </a:solidFill>
                <a:latin typeface="Domaine Display Bold"/>
                <a:ea typeface="Open Sans Bold"/>
                <a:cs typeface="Open Sans Bold"/>
              </a:rPr>
              <a:t>3</a:t>
            </a:r>
          </a:p>
        </p:txBody>
      </p:sp>
    </p:spTree>
    <p:extLst>
      <p:ext uri="{BB962C8B-B14F-4D97-AF65-F5344CB8AC3E}">
        <p14:creationId xmlns:p14="http://schemas.microsoft.com/office/powerpoint/2010/main" val="276954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e Chart 4 Primary Colo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baseline="0">
                <a:solidFill>
                  <a:srgbClr val="7D3F98"/>
                </a:solidFill>
              </a:defRPr>
            </a:lvl1pPr>
          </a:lstStyle>
          <a:p>
            <a:r>
              <a:rPr lang="en-US" dirty="0"/>
              <a:t>Pie chart: 4 primary colors</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graphicFrame>
        <p:nvGraphicFramePr>
          <p:cNvPr id="5" name="Pie Chart" descr="Pie chart"/>
          <p:cNvGraphicFramePr/>
          <p:nvPr userDrawn="1">
            <p:extLst>
              <p:ext uri="{D42A27DB-BD31-4B8C-83A1-F6EECF244321}">
                <p14:modId xmlns:p14="http://schemas.microsoft.com/office/powerpoint/2010/main" val="769301745"/>
              </p:ext>
            </p:extLst>
          </p:nvPr>
        </p:nvGraphicFramePr>
        <p:xfrm>
          <a:off x="5552616" y="1596038"/>
          <a:ext cx="6195806" cy="4541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37842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e Chart 12 Primary Colo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Pie chart: 12 primary colors</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graphicFrame>
        <p:nvGraphicFramePr>
          <p:cNvPr id="5" name="Pie Chart" descr="Pie chart"/>
          <p:cNvGraphicFramePr/>
          <p:nvPr userDrawn="1">
            <p:extLst>
              <p:ext uri="{D42A27DB-BD31-4B8C-83A1-F6EECF244321}">
                <p14:modId xmlns:p14="http://schemas.microsoft.com/office/powerpoint/2010/main" val="3785478212"/>
              </p:ext>
            </p:extLst>
          </p:nvPr>
        </p:nvGraphicFramePr>
        <p:xfrm>
          <a:off x="5724066" y="1596038"/>
          <a:ext cx="6195806" cy="4541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337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95072" cy="731520"/>
          </a:xfrm>
        </p:spPr>
        <p:txBody>
          <a:bodyPr anchor="ctr"/>
          <a:lstStyle>
            <a:lvl1pPr>
              <a:defRPr>
                <a:solidFill>
                  <a:srgbClr val="7D3F98"/>
                </a:solidFill>
              </a:defRPr>
            </a:lvl1pPr>
          </a:lstStyle>
          <a:p>
            <a:r>
              <a:rPr lang="en-US" dirty="0"/>
              <a:t>Table</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Content Placeholder 3"/>
          <p:cNvSpPr>
            <a:spLocks noGrp="1"/>
          </p:cNvSpPr>
          <p:nvPr>
            <p:ph sz="quarter" idx="10" hasCustomPrompt="1"/>
          </p:nvPr>
        </p:nvSpPr>
        <p:spPr>
          <a:xfrm>
            <a:off x="457198" y="1892808"/>
            <a:ext cx="4814889" cy="4343400"/>
          </a:xfrm>
        </p:spPr>
        <p:txBody>
          <a:bodyPr/>
          <a:lstStyle>
            <a:lvl1pPr>
              <a:spcBef>
                <a:spcPts val="1800"/>
              </a:spcBef>
              <a:defRPr sz="1800" b="1">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marR="0" indent="0" algn="l" defTabSz="914400" rtl="0" eaLnBrk="1" fontAlgn="auto" latinLnBrk="0" hangingPunct="1">
              <a:lnSpc>
                <a:spcPct val="100000"/>
              </a:lnSpc>
              <a:spcBef>
                <a:spcPts val="1200"/>
              </a:spcBef>
              <a:spcAft>
                <a:spcPts val="0"/>
              </a:spcAft>
              <a:buClrTx/>
              <a:buSzTx/>
              <a:buFontTx/>
              <a:buNone/>
              <a:tabLst>
                <a:tab pos="1201738" algn="l"/>
              </a:tabLst>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r>
              <a:rPr lang="en-US" dirty="0"/>
              <a:t>Header</a:t>
            </a:r>
          </a:p>
          <a:p>
            <a:pPr lvl="1"/>
            <a:r>
              <a:rPr lang="en-US" dirty="0"/>
              <a:t>The body copy is set in Open Sans Light in 18pt type in Text Gray. </a:t>
            </a:r>
          </a:p>
          <a:p>
            <a:pPr lvl="1"/>
            <a:r>
              <a:rPr lang="en-US" dirty="0"/>
              <a:t>If calculated totals aren’t needed in the table, remove the total column when working with a table. </a:t>
            </a:r>
          </a:p>
          <a:p>
            <a:pPr lvl="1"/>
            <a:r>
              <a:rPr lang="en-US" dirty="0"/>
              <a:t>Do not modify the size or the color of the text.</a:t>
            </a:r>
          </a:p>
          <a:p>
            <a:pPr lvl="2"/>
            <a:r>
              <a:rPr lang="en-US" dirty="0"/>
              <a:t>First level bullet </a:t>
            </a:r>
          </a:p>
          <a:p>
            <a:pPr lvl="2"/>
            <a:r>
              <a:rPr lang="en-US" dirty="0"/>
              <a:t>First level bullet</a:t>
            </a:r>
          </a:p>
          <a:p>
            <a:pPr lvl="3"/>
            <a:r>
              <a:rPr lang="en-US" dirty="0"/>
              <a:t>Second level bullet</a:t>
            </a:r>
          </a:p>
        </p:txBody>
      </p:sp>
      <p:graphicFrame>
        <p:nvGraphicFramePr>
          <p:cNvPr id="6" name="Table 5" descr="Table"/>
          <p:cNvGraphicFramePr>
            <a:graphicFrameLocks noGrp="1"/>
          </p:cNvGraphicFramePr>
          <p:nvPr userDrawn="1">
            <p:extLst>
              <p:ext uri="{D42A27DB-BD31-4B8C-83A1-F6EECF244321}">
                <p14:modId xmlns:p14="http://schemas.microsoft.com/office/powerpoint/2010/main" val="3030944724"/>
              </p:ext>
            </p:extLst>
          </p:nvPr>
        </p:nvGraphicFramePr>
        <p:xfrm>
          <a:off x="6078998" y="1906456"/>
          <a:ext cx="5663740" cy="3639701"/>
        </p:xfrm>
        <a:graphic>
          <a:graphicData uri="http://schemas.openxmlformats.org/drawingml/2006/table">
            <a:tbl>
              <a:tblPr firstRow="1" bandRow="1">
                <a:tableStyleId>{69012ECD-51FC-41F1-AA8D-1B2483CD663E}</a:tableStyleId>
              </a:tblPr>
              <a:tblGrid>
                <a:gridCol w="2144533">
                  <a:extLst>
                    <a:ext uri="{9D8B030D-6E8A-4147-A177-3AD203B41FA5}">
                      <a16:colId xmlns:a16="http://schemas.microsoft.com/office/drawing/2014/main" val="20000"/>
                    </a:ext>
                  </a:extLst>
                </a:gridCol>
                <a:gridCol w="1173069">
                  <a:extLst>
                    <a:ext uri="{9D8B030D-6E8A-4147-A177-3AD203B41FA5}">
                      <a16:colId xmlns:a16="http://schemas.microsoft.com/office/drawing/2014/main" val="20001"/>
                    </a:ext>
                  </a:extLst>
                </a:gridCol>
                <a:gridCol w="1173069">
                  <a:extLst>
                    <a:ext uri="{9D8B030D-6E8A-4147-A177-3AD203B41FA5}">
                      <a16:colId xmlns:a16="http://schemas.microsoft.com/office/drawing/2014/main" val="20002"/>
                    </a:ext>
                  </a:extLst>
                </a:gridCol>
                <a:gridCol w="1173069">
                  <a:extLst>
                    <a:ext uri="{9D8B030D-6E8A-4147-A177-3AD203B41FA5}">
                      <a16:colId xmlns:a16="http://schemas.microsoft.com/office/drawing/2014/main" val="20003"/>
                    </a:ext>
                  </a:extLst>
                </a:gridCol>
              </a:tblGrid>
              <a:tr h="504930">
                <a:tc>
                  <a:txBody>
                    <a:bodyPr/>
                    <a:lstStyle/>
                    <a:p>
                      <a:r>
                        <a:rPr lang="en-US" sz="1800" b="1" dirty="0">
                          <a:solidFill>
                            <a:schemeClr val="tx2"/>
                          </a:solidFill>
                          <a:latin typeface="Open Sans Bold"/>
                          <a:ea typeface="Open Sans Light"/>
                          <a:cs typeface="Open Sans Bold"/>
                        </a:rPr>
                        <a:t>Categories</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US" sz="1800" b="1" dirty="0">
                          <a:solidFill>
                            <a:schemeClr val="bg1"/>
                          </a:solidFill>
                          <a:latin typeface="Open Sans Bold"/>
                          <a:ea typeface="Open Sans Light"/>
                          <a:cs typeface="Open Sans Bold"/>
                        </a:rPr>
                        <a:t>First</a:t>
                      </a:r>
                    </a:p>
                  </a:txBody>
                  <a:tcPr marT="27432" marB="27432" anchor="ctr">
                    <a:lnL>
                      <a:noFill/>
                    </a:lnL>
                    <a:lnR w="28575" cap="flat" cmpd="sng" algn="ctr">
                      <a:solidFill>
                        <a:srgbClr val="FFFFFF"/>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bg1"/>
                          </a:solidFill>
                          <a:latin typeface="Open Sans Bold"/>
                          <a:ea typeface="Open Sans Light"/>
                          <a:cs typeface="Open Sans Bold"/>
                        </a:rPr>
                        <a:t>Second</a:t>
                      </a:r>
                    </a:p>
                  </a:txBody>
                  <a:tcPr marT="27432" marB="274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bg1"/>
                          </a:solidFill>
                          <a:latin typeface="Open Sans Bold"/>
                          <a:ea typeface="Open Sans Light"/>
                          <a:cs typeface="Open Sans Bold"/>
                        </a:rPr>
                        <a:t>Total</a:t>
                      </a:r>
                    </a:p>
                  </a:txBody>
                  <a:tcPr marT="27432" marB="274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93556">
                <a:tc gridSpan="4">
                  <a:txBody>
                    <a:bodyPr/>
                    <a:lstStyle/>
                    <a:p>
                      <a:endParaRPr lang="en-US" sz="400" dirty="0">
                        <a:solidFill>
                          <a:schemeClr val="tx2"/>
                        </a:solidFill>
                        <a:latin typeface="Open Sans Light"/>
                        <a:ea typeface="Open Sans Light"/>
                        <a:cs typeface="Open Sans Ligh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9190">
                <a:tc gridSpan="4">
                  <a:txBody>
                    <a:bodyPr/>
                    <a:lstStyle/>
                    <a:p>
                      <a:r>
                        <a:rPr lang="en-US" sz="1400" b="1" dirty="0">
                          <a:solidFill>
                            <a:schemeClr val="tx2"/>
                          </a:solidFill>
                          <a:latin typeface="Open Sans Bold"/>
                          <a:ea typeface="Open Sans Light"/>
                          <a:cs typeface="Open Sans Bold"/>
                        </a:rPr>
                        <a:t>Group one</a:t>
                      </a:r>
                    </a:p>
                  </a:txBody>
                  <a:tcPr anchor="ctr">
                    <a:lnL w="9525" cap="flat" cmpd="sng" algn="ctr">
                      <a:noFill/>
                      <a:prstDash val="solid"/>
                    </a:lnL>
                    <a:lnR>
                      <a:noFill/>
                    </a:lnR>
                    <a:lnT w="9525" cap="flat" cmpd="sng" algn="ctr">
                      <a:noFill/>
                      <a:prstDash val="soli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567">
                <a:tc>
                  <a:txBody>
                    <a:bodyPr/>
                    <a:lstStyle/>
                    <a:p>
                      <a:r>
                        <a:rPr lang="en-US" sz="1400" dirty="0">
                          <a:solidFill>
                            <a:schemeClr val="tx2"/>
                          </a:solidFill>
                          <a:latin typeface="Open Sans Light"/>
                          <a:ea typeface="Open Sans Light"/>
                          <a:cs typeface="Open Sans Light"/>
                        </a:rPr>
                        <a:t>First</a:t>
                      </a:r>
                      <a:r>
                        <a:rPr lang="en-US" sz="1400" baseline="0" dirty="0">
                          <a:solidFill>
                            <a:schemeClr val="tx2"/>
                          </a:solidFill>
                          <a:latin typeface="Open Sans Light"/>
                          <a:ea typeface="Open Sans Light"/>
                          <a:cs typeface="Open Sans Light"/>
                        </a:rPr>
                        <a:t> item list here</a:t>
                      </a:r>
                      <a:endParaRPr lang="en-US" sz="1400" dirty="0">
                        <a:solidFill>
                          <a:schemeClr val="tx2"/>
                        </a:solidFill>
                        <a:latin typeface="Open Sans Light"/>
                        <a:ea typeface="Open Sans Light"/>
                        <a:cs typeface="Open Sans Light"/>
                      </a:endParaRP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50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50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100%</a:t>
                      </a:r>
                    </a:p>
                  </a:txBody>
                  <a:tcPr anchor="ctr">
                    <a:lnL>
                      <a:noFill/>
                    </a:lnL>
                    <a:lnR>
                      <a:noFill/>
                    </a:lnR>
                    <a:lnT w="9525" cap="flat" cmpd="sng" algn="ctr">
                      <a:noFill/>
                      <a:prstDash val="soli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3"/>
                  </a:ext>
                </a:extLst>
              </a:tr>
              <a:tr h="416567">
                <a:tc>
                  <a:txBody>
                    <a:bodyPr/>
                    <a:lstStyle/>
                    <a:p>
                      <a:r>
                        <a:rPr lang="en-US" sz="1400" dirty="0">
                          <a:solidFill>
                            <a:schemeClr val="tx2"/>
                          </a:solidFill>
                          <a:latin typeface="Open Sans Light"/>
                          <a:ea typeface="Open Sans Light"/>
                          <a:cs typeface="Open Sans Light"/>
                        </a:rPr>
                        <a:t>Second item listed here</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20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70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90%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4"/>
                  </a:ext>
                </a:extLst>
              </a:tr>
              <a:tr h="416567">
                <a:tc>
                  <a:txBody>
                    <a:bodyPr/>
                    <a:lstStyle/>
                    <a:p>
                      <a:r>
                        <a:rPr lang="en-US" sz="1400" dirty="0">
                          <a:solidFill>
                            <a:schemeClr val="tx2"/>
                          </a:solidFill>
                          <a:latin typeface="Open Sans Light"/>
                          <a:ea typeface="Open Sans Light"/>
                          <a:cs typeface="Open Sans Light"/>
                        </a:rPr>
                        <a:t>Third item listed here</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40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chemeClr val="tx2"/>
                          </a:solidFill>
                          <a:latin typeface="Open Sans Light"/>
                          <a:ea typeface="Open Sans Light"/>
                          <a:cs typeface="Open Sans Light"/>
                        </a:rPr>
                        <a:t>60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100%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5"/>
                  </a:ext>
                </a:extLst>
              </a:tr>
              <a:tr h="429190">
                <a:tc gridSpan="4">
                  <a:txBody>
                    <a:bodyPr/>
                    <a:lstStyle/>
                    <a:p>
                      <a:pPr algn="l"/>
                      <a:r>
                        <a:rPr lang="en-US" sz="1400" b="1" dirty="0">
                          <a:solidFill>
                            <a:schemeClr val="tx2"/>
                          </a:solidFill>
                          <a:latin typeface="Open Sans Bold"/>
                          <a:ea typeface="Open Sans Light"/>
                          <a:cs typeface="Open Sans Bold"/>
                        </a:rPr>
                        <a:t>Group two</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6567">
                <a:tc>
                  <a:txBody>
                    <a:bodyPr/>
                    <a:lstStyle/>
                    <a:p>
                      <a:r>
                        <a:rPr lang="en-US" sz="1400" dirty="0">
                          <a:solidFill>
                            <a:srgbClr val="414141"/>
                          </a:solidFill>
                          <a:latin typeface="Open Sans Light"/>
                          <a:ea typeface="Open Sans Light"/>
                          <a:cs typeface="Open Sans Light"/>
                        </a:rPr>
                        <a:t>First</a:t>
                      </a:r>
                      <a:r>
                        <a:rPr lang="en-US" sz="1400" baseline="0" dirty="0">
                          <a:solidFill>
                            <a:srgbClr val="414141"/>
                          </a:solidFill>
                          <a:latin typeface="Open Sans Light"/>
                          <a:ea typeface="Open Sans Light"/>
                          <a:cs typeface="Open Sans Light"/>
                        </a:rPr>
                        <a:t> item listed here</a:t>
                      </a:r>
                      <a:endParaRPr lang="en-US" sz="1400" dirty="0">
                        <a:solidFill>
                          <a:srgbClr val="414141"/>
                        </a:solidFill>
                        <a:latin typeface="Open Sans Light"/>
                        <a:ea typeface="Open Sans Light"/>
                        <a:cs typeface="Open Sans Light"/>
                      </a:endParaRP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40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40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80%</a:t>
                      </a:r>
                    </a:p>
                  </a:txBody>
                  <a:tcPr anchor="ctr">
                    <a:lnL>
                      <a:noFill/>
                    </a:lnL>
                    <a:lnR>
                      <a:noFill/>
                    </a:lnR>
                    <a:lnT w="9525" cap="flat" cmpd="sng" algn="ctr">
                      <a:noFill/>
                      <a:prstDash val="soli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7"/>
                  </a:ext>
                </a:extLst>
              </a:tr>
              <a:tr h="416567">
                <a:tc>
                  <a:txBody>
                    <a:bodyPr/>
                    <a:lstStyle/>
                    <a:p>
                      <a:r>
                        <a:rPr lang="en-US" sz="1400" dirty="0">
                          <a:solidFill>
                            <a:srgbClr val="414141"/>
                          </a:solidFill>
                          <a:latin typeface="Open Sans Light"/>
                          <a:ea typeface="Open Sans Light"/>
                          <a:cs typeface="Open Sans Light"/>
                        </a:rPr>
                        <a:t>Second item listed here</a:t>
                      </a:r>
                    </a:p>
                  </a:txBody>
                  <a:tcPr anchor="ctr">
                    <a:lnL w="9525" cap="flat" cmpd="sng" algn="ctr">
                      <a:noFill/>
                      <a:prstDash val="solid"/>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10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solidFill>
                            <a:srgbClr val="414141"/>
                          </a:solidFill>
                          <a:latin typeface="Open Sans Light"/>
                          <a:ea typeface="Open Sans Light"/>
                          <a:cs typeface="Open Sans Light"/>
                        </a:rPr>
                        <a:t>70</a:t>
                      </a:r>
                    </a:p>
                  </a:txBody>
                  <a:tcPr anchor="ctr">
                    <a:lnL>
                      <a:noFill/>
                    </a:lnL>
                    <a:lnR>
                      <a:noFill/>
                    </a:lnR>
                    <a:lnT w="12700" cap="flat" cmpd="sng" algn="ctr">
                      <a:solidFill>
                        <a:srgbClr val="C2C0C0"/>
                      </a:solidFill>
                      <a:prstDash val="solid"/>
                      <a:round/>
                      <a:headEnd type="none" w="med" len="med"/>
                      <a:tailEnd type="none" w="med" len="med"/>
                    </a:lnT>
                    <a:lnB w="12700" cap="flat" cmpd="sng" algn="ctr">
                      <a:solidFill>
                        <a:srgbClr val="C2C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rgbClr val="FFFFFF"/>
                          </a:solidFill>
                          <a:latin typeface="Open Sans Bold"/>
                          <a:ea typeface="Open Sans Light"/>
                          <a:cs typeface="Open Sans Bold"/>
                        </a:rPr>
                        <a:t>80%</a:t>
                      </a:r>
                    </a:p>
                  </a:txBody>
                  <a:tcPr anchor="ctr">
                    <a:lnL>
                      <a:noFill/>
                    </a:lnL>
                    <a:lnR>
                      <a:noFill/>
                    </a:lnR>
                    <a:lnT w="12700" cap="flat" cmpd="sng" algn="ctr">
                      <a:solidFill>
                        <a:srgbClr val="C2C0C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7D3F9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756673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7675" y="455613"/>
            <a:ext cx="11295063" cy="1306926"/>
          </a:xfrm>
        </p:spPr>
        <p:txBody>
          <a:bodyPr anchor="ctr"/>
          <a:lstStyle>
            <a:lvl1pPr algn="ctr">
              <a:lnSpc>
                <a:spcPct val="80000"/>
              </a:lnSpc>
              <a:defRPr sz="6500" b="0">
                <a:solidFill>
                  <a:schemeClr val="bg1"/>
                </a:solidFill>
                <a:latin typeface="Domaine Display Bold"/>
                <a:cs typeface="Domaine Display Bold"/>
              </a:defRPr>
            </a:lvl1pPr>
          </a:lstStyle>
          <a:p>
            <a:r>
              <a:rPr lang="en-US" dirty="0"/>
              <a:t>Closing slide</a:t>
            </a:r>
          </a:p>
        </p:txBody>
      </p:sp>
    </p:spTree>
    <p:extLst>
      <p:ext uri="{BB962C8B-B14F-4D97-AF65-F5344CB8AC3E}">
        <p14:creationId xmlns:p14="http://schemas.microsoft.com/office/powerpoint/2010/main" val="1982707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A | Preferred">
    <p:spTree>
      <p:nvGrpSpPr>
        <p:cNvPr id="1" name=""/>
        <p:cNvGrpSpPr/>
        <p:nvPr/>
      </p:nvGrpSpPr>
      <p:grpSpPr>
        <a:xfrm>
          <a:off x="0" y="0"/>
          <a:ext cx="0" cy="0"/>
          <a:chOff x="0" y="0"/>
          <a:chExt cx="0" cy="0"/>
        </a:xfrm>
      </p:grpSpPr>
      <p:sp>
        <p:nvSpPr>
          <p:cNvPr id="8" name="Rectangle 7"/>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0" name="Title 1"/>
          <p:cNvSpPr>
            <a:spLocks noGrp="1"/>
          </p:cNvSpPr>
          <p:nvPr>
            <p:ph type="ctrTitle" hasCustomPrompt="1"/>
          </p:nvPr>
        </p:nvSpPr>
        <p:spPr bwMode="white">
          <a:xfrm>
            <a:off x="1403797" y="4592790"/>
            <a:ext cx="9672034" cy="1215588"/>
          </a:xfrm>
        </p:spPr>
        <p:txBody>
          <a:bodyPr anchor="b"/>
          <a:lstStyle>
            <a:lvl1pPr algn="ctr">
              <a:lnSpc>
                <a:spcPct val="8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pic>
        <p:nvPicPr>
          <p:cNvPr id="2" name="Picture 1"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2901338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4" name="Rectangle 3"/>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hasCustomPrompt="1"/>
          </p:nvPr>
        </p:nvSpPr>
        <p:spPr bwMode="white">
          <a:xfrm>
            <a:off x="875763" y="4592790"/>
            <a:ext cx="10676586" cy="1215588"/>
          </a:xfrm>
        </p:spPr>
        <p:txBody>
          <a:bodyPr anchor="b"/>
          <a:lstStyle>
            <a:lvl1pPr algn="ctr">
              <a:lnSpc>
                <a:spcPct val="8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pic>
        <p:nvPicPr>
          <p:cNvPr id="10" name="Picture 9" descr="Resources For Liv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3743" y="5968610"/>
            <a:ext cx="3738611" cy="747722"/>
          </a:xfrm>
          <a:prstGeom prst="rect">
            <a:avLst/>
          </a:prstGeom>
        </p:spPr>
      </p:pic>
    </p:spTree>
    <p:extLst>
      <p:ext uri="{BB962C8B-B14F-4D97-AF65-F5344CB8AC3E}">
        <p14:creationId xmlns:p14="http://schemas.microsoft.com/office/powerpoint/2010/main" val="19894772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D3">
    <p:spTree>
      <p:nvGrpSpPr>
        <p:cNvPr id="1" name=""/>
        <p:cNvGrpSpPr/>
        <p:nvPr/>
      </p:nvGrpSpPr>
      <p:grpSpPr>
        <a:xfrm>
          <a:off x="0" y="0"/>
          <a:ext cx="0" cy="0"/>
          <a:chOff x="0" y="0"/>
          <a:chExt cx="0" cy="0"/>
        </a:xfrm>
      </p:grpSpPr>
      <p:sp>
        <p:nvSpPr>
          <p:cNvPr id="5" name="Rectangle 4"/>
          <p:cNvSpPr/>
          <p:nvPr userDrawn="1"/>
        </p:nvSpPr>
        <p:spPr>
          <a:xfrm>
            <a:off x="-1" y="4117660"/>
            <a:ext cx="12188826" cy="274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1" name="Title 1"/>
          <p:cNvSpPr>
            <a:spLocks noGrp="1"/>
          </p:cNvSpPr>
          <p:nvPr>
            <p:ph type="ctrTitle" hasCustomPrompt="1"/>
          </p:nvPr>
        </p:nvSpPr>
        <p:spPr bwMode="white">
          <a:xfrm>
            <a:off x="978794" y="4297274"/>
            <a:ext cx="10174310" cy="1319409"/>
          </a:xfrm>
        </p:spPr>
        <p:txBody>
          <a:bodyPr anchor="b"/>
          <a:lstStyle>
            <a:lvl1pPr algn="ctr">
              <a:lnSpc>
                <a:spcPct val="90000"/>
              </a:lnSpc>
              <a:defRPr sz="4800" b="0" i="0" cap="none" baseline="0">
                <a:solidFill>
                  <a:srgbClr val="7D3F98"/>
                </a:solidFill>
                <a:latin typeface="Domaine Display Bold"/>
                <a:cs typeface="Domaine Display Bold"/>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224702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5613"/>
            <a:ext cx="11274552" cy="5943600"/>
          </a:xfrm>
        </p:spPr>
        <p:txBody>
          <a:bodyPr anchor="ctr"/>
          <a:lstStyle>
            <a:lvl1pPr algn="ctr">
              <a:lnSpc>
                <a:spcPct val="80000"/>
              </a:lnSpc>
              <a:defRPr sz="9600" b="0">
                <a:solidFill>
                  <a:schemeClr val="bg1"/>
                </a:solidFill>
                <a:latin typeface="Domaine Display Bold"/>
                <a:cs typeface="Domaine Display Bold"/>
              </a:defRPr>
            </a:lvl1pPr>
          </a:lstStyle>
          <a:p>
            <a:r>
              <a:rPr lang="en-US" dirty="0"/>
              <a:t>Divider</a:t>
            </a:r>
          </a:p>
        </p:txBody>
      </p:sp>
    </p:spTree>
    <p:extLst>
      <p:ext uri="{BB962C8B-B14F-4D97-AF65-F5344CB8AC3E}">
        <p14:creationId xmlns:p14="http://schemas.microsoft.com/office/powerpoint/2010/main" val="6876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51206" y="537509"/>
            <a:ext cx="11320272" cy="5199903"/>
          </a:xfrm>
        </p:spPr>
        <p:txBody>
          <a:bodyPr anchor="ctr"/>
          <a:lstStyle>
            <a:lvl1pPr algn="ctr">
              <a:lnSpc>
                <a:spcPct val="80000"/>
              </a:lnSpc>
              <a:defRPr sz="9600" b="0">
                <a:solidFill>
                  <a:schemeClr val="bg1"/>
                </a:solidFill>
                <a:latin typeface="Domaine Display Bold"/>
                <a:cs typeface="Domaine Display Bold"/>
              </a:defRPr>
            </a:lvl1pPr>
            <a:lvl2pPr marL="0" indent="0" algn="ctr">
              <a:spcBef>
                <a:spcPts val="2400"/>
              </a:spcBef>
              <a:buFontTx/>
              <a:buNone/>
              <a:defRPr sz="1400" b="0">
                <a:solidFill>
                  <a:schemeClr val="bg1"/>
                </a:solidFill>
                <a:latin typeface="Open Sans Light"/>
                <a:cs typeface="Open Sans Light"/>
              </a:defRPr>
            </a:lvl2pPr>
          </a:lstStyle>
          <a:p>
            <a:pPr lvl="0"/>
            <a:r>
              <a:rPr lang="en-US" dirty="0"/>
              <a:t>Presentation</a:t>
            </a:r>
            <a:br>
              <a:rPr lang="en-US" dirty="0"/>
            </a:br>
            <a:r>
              <a:rPr lang="en-US" dirty="0"/>
              <a:t>title</a:t>
            </a:r>
          </a:p>
        </p:txBody>
      </p:sp>
    </p:spTree>
    <p:extLst>
      <p:ext uri="{BB962C8B-B14F-4D97-AF65-F5344CB8AC3E}">
        <p14:creationId xmlns:p14="http://schemas.microsoft.com/office/powerpoint/2010/main" val="23236590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ver D1">
    <p:bg>
      <p:bgPr>
        <a:solidFill>
          <a:schemeClr val="accent2"/>
        </a:solidFill>
        <a:effectLst/>
      </p:bgPr>
    </p:bg>
    <p:spTree>
      <p:nvGrpSpPr>
        <p:cNvPr id="1" name=""/>
        <p:cNvGrpSpPr/>
        <p:nvPr/>
      </p:nvGrpSpPr>
      <p:grpSpPr>
        <a:xfrm>
          <a:off x="0" y="0"/>
          <a:ext cx="0" cy="0"/>
          <a:chOff x="0" y="0"/>
          <a:chExt cx="0" cy="0"/>
        </a:xfrm>
      </p:grpSpPr>
      <p:pic>
        <p:nvPicPr>
          <p:cNvPr id="23" name="Picture 22" descr="Aetna_Logo_K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6732" y="2779939"/>
            <a:ext cx="1280160" cy="329372"/>
          </a:xfrm>
          <a:prstGeom prst="rect">
            <a:avLst/>
          </a:prstGeom>
        </p:spPr>
      </p:pic>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20" name="Title 1"/>
          <p:cNvSpPr>
            <a:spLocks noGrp="1"/>
          </p:cNvSpPr>
          <p:nvPr>
            <p:ph type="ctrTitle" hasCustomPrompt="1"/>
          </p:nvPr>
        </p:nvSpPr>
        <p:spPr bwMode="white">
          <a:xfrm>
            <a:off x="2679164" y="4322929"/>
            <a:ext cx="6794350" cy="1293754"/>
          </a:xfrm>
        </p:spPr>
        <p:txBody>
          <a:bodyPr anchor="b"/>
          <a:lstStyle>
            <a:lvl1pPr algn="ctr">
              <a:lnSpc>
                <a:spcPct val="9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14513086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D2">
    <p:bg>
      <p:bgPr>
        <a:solidFill>
          <a:schemeClr val="accent2"/>
        </a:solidFill>
        <a:effectLst/>
      </p:bgPr>
    </p:bg>
    <p:spTree>
      <p:nvGrpSpPr>
        <p:cNvPr id="1" name=""/>
        <p:cNvGrpSpPr/>
        <p:nvPr/>
      </p:nvGrpSpPr>
      <p:grpSpPr>
        <a:xfrm>
          <a:off x="0" y="0"/>
          <a:ext cx="0" cy="0"/>
          <a:chOff x="0" y="0"/>
          <a:chExt cx="0" cy="0"/>
        </a:xfrm>
      </p:grpSpPr>
      <p:pic>
        <p:nvPicPr>
          <p:cNvPr id="23" name="Picture 22" descr="Aetna_Logo_K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6732" y="2779939"/>
            <a:ext cx="1280160" cy="329372"/>
          </a:xfrm>
          <a:prstGeom prst="rect">
            <a:avLst/>
          </a:prstGeom>
        </p:spPr>
      </p:pic>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20" name="Title 1"/>
          <p:cNvSpPr>
            <a:spLocks noGrp="1"/>
          </p:cNvSpPr>
          <p:nvPr>
            <p:ph type="ctrTitle" hasCustomPrompt="1"/>
          </p:nvPr>
        </p:nvSpPr>
        <p:spPr bwMode="white">
          <a:xfrm>
            <a:off x="2679164" y="4335757"/>
            <a:ext cx="6794350" cy="1280926"/>
          </a:xfrm>
        </p:spPr>
        <p:txBody>
          <a:bodyPr anchor="b"/>
          <a:lstStyle>
            <a:lvl1pPr algn="ctr">
              <a:lnSpc>
                <a:spcPct val="90000"/>
              </a:lnSpc>
              <a:defRPr sz="4800" b="0" i="0" cap="none" baseline="0">
                <a:solidFill>
                  <a:srgbClr val="FFFFFF"/>
                </a:solidFill>
                <a:latin typeface="Domaine Display Bold"/>
                <a:cs typeface="Domaine Display Bold"/>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22682801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D4">
    <p:spTree>
      <p:nvGrpSpPr>
        <p:cNvPr id="1" name=""/>
        <p:cNvGrpSpPr/>
        <p:nvPr/>
      </p:nvGrpSpPr>
      <p:grpSpPr>
        <a:xfrm>
          <a:off x="0" y="0"/>
          <a:ext cx="0" cy="0"/>
          <a:chOff x="0" y="0"/>
          <a:chExt cx="0" cy="0"/>
        </a:xfrm>
      </p:grpSpPr>
      <p:sp>
        <p:nvSpPr>
          <p:cNvPr id="5" name="Rectangle 4"/>
          <p:cNvSpPr/>
          <p:nvPr userDrawn="1"/>
        </p:nvSpPr>
        <p:spPr>
          <a:xfrm>
            <a:off x="-1" y="4117660"/>
            <a:ext cx="12188826" cy="274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1" name="Title 1"/>
          <p:cNvSpPr>
            <a:spLocks noGrp="1"/>
          </p:cNvSpPr>
          <p:nvPr>
            <p:ph type="ctrTitle" hasCustomPrompt="1"/>
          </p:nvPr>
        </p:nvSpPr>
        <p:spPr bwMode="white">
          <a:xfrm>
            <a:off x="2679164" y="4322929"/>
            <a:ext cx="6794350" cy="1293754"/>
          </a:xfrm>
        </p:spPr>
        <p:txBody>
          <a:bodyPr anchor="b"/>
          <a:lstStyle>
            <a:lvl1pPr algn="ctr">
              <a:lnSpc>
                <a:spcPct val="90000"/>
              </a:lnSpc>
              <a:defRPr sz="4800" b="0" i="0" cap="none" baseline="0">
                <a:solidFill>
                  <a:srgbClr val="7D3F98"/>
                </a:solidFill>
                <a:latin typeface="Domaine Display Bold"/>
                <a:cs typeface="Domaine Display Bold"/>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5673878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5613"/>
            <a:ext cx="11274552" cy="5943600"/>
          </a:xfrm>
        </p:spPr>
        <p:txBody>
          <a:bodyPr anchor="ctr"/>
          <a:lstStyle>
            <a:lvl1pPr algn="ctr">
              <a:lnSpc>
                <a:spcPct val="80000"/>
              </a:lnSpc>
              <a:defRPr sz="9600" b="0">
                <a:solidFill>
                  <a:schemeClr val="bg1"/>
                </a:solidFill>
                <a:latin typeface="Domaine Display Bold"/>
                <a:cs typeface="Domaine Display Bold"/>
              </a:defRPr>
            </a:lvl1pPr>
          </a:lstStyle>
          <a:p>
            <a:r>
              <a:rPr lang="en-US" dirty="0"/>
              <a:t>Divider</a:t>
            </a:r>
          </a:p>
        </p:txBody>
      </p:sp>
    </p:spTree>
    <p:extLst>
      <p:ext uri="{BB962C8B-B14F-4D97-AF65-F5344CB8AC3E}">
        <p14:creationId xmlns:p14="http://schemas.microsoft.com/office/powerpoint/2010/main" val="3044939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3"/>
            <a:ext cx="9454896" cy="73161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5473"/>
            <a:ext cx="9450388"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9" name="Straight Connector 8"/>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10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4533"/>
            <a:ext cx="944245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cxnSp>
        <p:nvCxnSpPr>
          <p:cNvPr id="7" name="Straight Connector 6"/>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3886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155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5486400" cy="4343400"/>
          </a:xfrm>
        </p:spPr>
        <p:txBody>
          <a:bodyPr/>
          <a:lstStyle>
            <a:lvl1pPr>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4512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6589363"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5323834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Text | ImageL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6" y="388062"/>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0" y="1892808"/>
            <a:ext cx="548640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cxnSp>
        <p:nvCxnSpPr>
          <p:cNvPr id="8" name="Straight Connector 7"/>
          <p:cNvCxnSpPr/>
          <p:nvPr userDrawn="1"/>
        </p:nvCxnSpPr>
        <p:spPr>
          <a:xfrm>
            <a:off x="6090006" y="1222520"/>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5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3"/>
            <a:ext cx="9454896" cy="73161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5473"/>
            <a:ext cx="9450388"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9" name="Straight Connector 8"/>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Header | Text | ImageLFT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6474" y="388062"/>
            <a:ext cx="565626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0" y="1892808"/>
            <a:ext cx="5646738"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7" name="Straight Connector 6"/>
          <p:cNvCxnSpPr/>
          <p:nvPr userDrawn="1"/>
        </p:nvCxnSpPr>
        <p:spPr>
          <a:xfrm>
            <a:off x="6090006" y="1222520"/>
            <a:ext cx="565273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1" hasCustomPrompt="1"/>
          </p:nvPr>
        </p:nvSpPr>
        <p:spPr>
          <a:xfrm>
            <a:off x="0" y="0"/>
            <a:ext cx="559946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6" name="Rectangle 5"/>
          <p:cNvSpPr/>
          <p:nvPr userDrawn="1"/>
        </p:nvSpPr>
        <p:spPr>
          <a:xfrm>
            <a:off x="5736334" y="6462888"/>
            <a:ext cx="6463076" cy="395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Tree>
    <p:extLst>
      <p:ext uri="{BB962C8B-B14F-4D97-AF65-F5344CB8AC3E}">
        <p14:creationId xmlns:p14="http://schemas.microsoft.com/office/powerpoint/2010/main" val="3938302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1"/>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3884918"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4969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9454896"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200" y="1892808"/>
            <a:ext cx="388620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cxnSp>
        <p:nvCxnSpPr>
          <p:cNvPr id="6" name="Straight Connector 5"/>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61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rgbClr val="7D3F98"/>
                </a:solidFill>
              </a:defRPr>
            </a:lvl1pPr>
          </a:lstStyle>
          <a:p>
            <a:r>
              <a:rPr lang="en-US" dirty="0"/>
              <a:t>Title</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402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rgbClr val="7D3F98"/>
                </a:solidFill>
              </a:defRPr>
            </a:lvl1pPr>
          </a:lstStyle>
          <a:p>
            <a:r>
              <a:rPr lang="en-US" dirty="0"/>
              <a:t>Title</a:t>
            </a:r>
          </a:p>
        </p:txBody>
      </p:sp>
      <p:cxnSp>
        <p:nvCxnSpPr>
          <p:cNvPr id="4" name="Straight Connector 3"/>
          <p:cNvCxnSpPr/>
          <p:nvPr userDrawn="1"/>
        </p:nvCxnSpPr>
        <p:spPr>
          <a:xfrm>
            <a:off x="451206" y="1222520"/>
            <a:ext cx="112915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8952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11274552" cy="731520"/>
          </a:xfrm>
        </p:spPr>
        <p:txBody>
          <a:bodyPr anchor="ctr"/>
          <a:lstStyle>
            <a:lvl1pPr>
              <a:defRPr>
                <a:solidFill>
                  <a:schemeClr val="bg1"/>
                </a:solidFill>
              </a:defRPr>
            </a:lvl1pPr>
          </a:lstStyle>
          <a:p>
            <a:r>
              <a:rPr lang="en-US" dirty="0"/>
              <a:t>Title</a:t>
            </a:r>
          </a:p>
        </p:txBody>
      </p:sp>
      <p:cxnSp>
        <p:nvCxnSpPr>
          <p:cNvPr id="6" name="Straight Connector 5"/>
          <p:cNvCxnSpPr/>
          <p:nvPr userDrawn="1"/>
        </p:nvCxnSpPr>
        <p:spPr>
          <a:xfrm>
            <a:off x="451206" y="1222520"/>
            <a:ext cx="1129154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749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4036073" y="0"/>
            <a:ext cx="815275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5" name="Text Placeholder 4"/>
          <p:cNvSpPr>
            <a:spLocks noGrp="1"/>
          </p:cNvSpPr>
          <p:nvPr>
            <p:ph type="body" sz="quarter" idx="12" hasCustomPrompt="1"/>
          </p:nvPr>
        </p:nvSpPr>
        <p:spPr>
          <a:xfrm>
            <a:off x="447676" y="455612"/>
            <a:ext cx="3192342" cy="5932487"/>
          </a:xfrm>
        </p:spPr>
        <p:txBody>
          <a:bodyPr anchor="ctr"/>
          <a:lstStyle>
            <a:lvl1pPr algn="ctr">
              <a:defRPr sz="2800">
                <a:solidFill>
                  <a:schemeClr val="accent2"/>
                </a:solidFill>
                <a:latin typeface="Domaine Display Bold"/>
                <a:cs typeface="Domaine Display Bold"/>
              </a:defRPr>
            </a:lvl1pPr>
            <a:lvl2pPr marL="0" indent="0" algn="ctr">
              <a:buFontTx/>
              <a:buNone/>
              <a:defRPr sz="1400">
                <a:solidFill>
                  <a:schemeClr val="accent2"/>
                </a:solidFill>
              </a:defRPr>
            </a:lvl2pPr>
          </a:lstStyle>
          <a:p>
            <a:pPr lvl="0"/>
            <a:r>
              <a:rPr lang="en-US" dirty="0"/>
              <a:t>Quote text</a:t>
            </a:r>
          </a:p>
          <a:p>
            <a:pPr lvl="1"/>
            <a:r>
              <a:rPr lang="en-US" dirty="0"/>
              <a:t>−</a:t>
            </a:r>
          </a:p>
          <a:p>
            <a:pPr lvl="1"/>
            <a:r>
              <a:rPr lang="en-US" dirty="0"/>
              <a:t>Attribution</a:t>
            </a:r>
          </a:p>
        </p:txBody>
      </p:sp>
    </p:spTree>
    <p:extLst>
      <p:ext uri="{BB962C8B-B14F-4D97-AF65-F5344CB8AC3E}">
        <p14:creationId xmlns:p14="http://schemas.microsoft.com/office/powerpoint/2010/main" val="606580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accent2"/>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447675" y="455612"/>
            <a:ext cx="3200400" cy="5932487"/>
          </a:xfrm>
        </p:spPr>
        <p:txBody>
          <a:bodyPr anchor="ctr"/>
          <a:lstStyle>
            <a:lvl1pPr algn="ctr">
              <a:defRPr sz="2800" b="0">
                <a:solidFill>
                  <a:schemeClr val="bg1"/>
                </a:solidFill>
                <a:latin typeface="Domaine Display Bold"/>
                <a:cs typeface="Domaine Display Bold"/>
              </a:defRPr>
            </a:lvl1pPr>
            <a:lvl2pPr marL="0" indent="0" algn="ctr">
              <a:buFontTx/>
              <a:buNone/>
              <a:defRPr sz="1400">
                <a:solidFill>
                  <a:schemeClr val="bg1"/>
                </a:solidFill>
              </a:defRPr>
            </a:lvl2pPr>
          </a:lstStyle>
          <a:p>
            <a:pPr lvl="0"/>
            <a:r>
              <a:rPr lang="en-US" dirty="0"/>
              <a:t>Quote text</a:t>
            </a:r>
          </a:p>
          <a:p>
            <a:pPr lvl="1"/>
            <a:r>
              <a:rPr lang="en-US" dirty="0"/>
              <a:t>−</a:t>
            </a:r>
          </a:p>
          <a:p>
            <a:pPr lvl="1"/>
            <a:r>
              <a:rPr lang="en-US" dirty="0"/>
              <a:t>Attribution</a:t>
            </a:r>
          </a:p>
        </p:txBody>
      </p:sp>
      <p:sp>
        <p:nvSpPr>
          <p:cNvPr id="7" name="Picture Placeholder 5"/>
          <p:cNvSpPr>
            <a:spLocks noGrp="1"/>
          </p:cNvSpPr>
          <p:nvPr>
            <p:ph type="pic" sz="quarter" idx="11" hasCustomPrompt="1"/>
          </p:nvPr>
        </p:nvSpPr>
        <p:spPr>
          <a:xfrm>
            <a:off x="4045433" y="0"/>
            <a:ext cx="8143392" cy="68580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9881655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447675" y="388062"/>
            <a:ext cx="8407292" cy="731520"/>
          </a:xfrm>
        </p:spPr>
        <p:txBody>
          <a:bodyPr anchor="ctr"/>
          <a:lstStyle>
            <a:lvl1pPr>
              <a:defRPr sz="2800" b="0">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57198" y="1892808"/>
            <a:ext cx="8409340" cy="4343400"/>
          </a:xfrm>
        </p:spPr>
        <p:txBody>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p:txBody>
      </p:sp>
      <p:cxnSp>
        <p:nvCxnSpPr>
          <p:cNvPr id="6" name="Straight Connector 5"/>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45920"/>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447675" y="388062"/>
            <a:ext cx="8407292" cy="731520"/>
          </a:xfrm>
        </p:spPr>
        <p:txBody>
          <a:bodyPr anchor="ctr"/>
          <a:lstStyle>
            <a:lvl1pPr>
              <a:defRPr sz="2800" b="0">
                <a:solidFill>
                  <a:srgbClr val="7D3F98"/>
                </a:solidFill>
              </a:defRPr>
            </a:lvl1pPr>
          </a:lstStyle>
          <a:p>
            <a:r>
              <a:rPr lang="en-US" dirty="0"/>
              <a:t>Title</a:t>
            </a:r>
          </a:p>
        </p:txBody>
      </p:sp>
      <p:cxnSp>
        <p:nvCxnSpPr>
          <p:cNvPr id="6" name="Straight Connector 5"/>
          <p:cNvCxnSpPr/>
          <p:nvPr userDrawn="1"/>
        </p:nvCxnSpPr>
        <p:spPr>
          <a:xfrm>
            <a:off x="447675" y="1222520"/>
            <a:ext cx="84098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0" hasCustomPrompt="1"/>
          </p:nvPr>
        </p:nvSpPr>
        <p:spPr>
          <a:xfrm>
            <a:off x="457200" y="1892808"/>
            <a:ext cx="8412480" cy="4343400"/>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8790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theme" Target="../theme/theme4.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690" r:id="rId1"/>
    <p:sldLayoutId id="2147483731" r:id="rId2"/>
    <p:sldLayoutId id="2147483719" r:id="rId3"/>
    <p:sldLayoutId id="2147483716" r:id="rId4"/>
    <p:sldLayoutId id="2147483720" r:id="rId5"/>
    <p:sldLayoutId id="2147483725" r:id="rId6"/>
    <p:sldLayoutId id="2147483724" r:id="rId7"/>
    <p:sldLayoutId id="2147483661" r:id="rId8"/>
    <p:sldLayoutId id="2147483705" r:id="rId9"/>
    <p:sldLayoutId id="2147483707" r:id="rId10"/>
    <p:sldLayoutId id="2147483722" r:id="rId11"/>
    <p:sldLayoutId id="2147483694" r:id="rId12"/>
    <p:sldLayoutId id="2147483727" r:id="rId13"/>
    <p:sldLayoutId id="2147483728" r:id="rId14"/>
    <p:sldLayoutId id="2147483695" r:id="rId15"/>
    <p:sldLayoutId id="2147483696" r:id="rId16"/>
    <p:sldLayoutId id="2147483698" r:id="rId17"/>
    <p:sldLayoutId id="2147483726" r:id="rId18"/>
    <p:sldLayoutId id="2147483717" r:id="rId19"/>
    <p:sldLayoutId id="2147483714" r:id="rId20"/>
    <p:sldLayoutId id="2147483715" r:id="rId21"/>
    <p:sldLayoutId id="2147483701" r:id="rId22"/>
    <p:sldLayoutId id="2147483729" r:id="rId23"/>
    <p:sldLayoutId id="2147483655" r:id="rId24"/>
    <p:sldLayoutId id="2147483730" r:id="rId25"/>
    <p:sldLayoutId id="2147483703" r:id="rId26"/>
    <p:sldLayoutId id="2147483704" r:id="rId27"/>
    <p:sldLayoutId id="2147483782"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800" b="0" i="0" kern="1200">
          <a:solidFill>
            <a:schemeClr val="accent2"/>
          </a:solidFill>
          <a:latin typeface="Open Sans Light"/>
          <a:ea typeface="+mj-ea"/>
          <a:cs typeface="Open Sans Light"/>
        </a:defRPr>
      </a:lvl1pPr>
    </p:titleStyle>
    <p:body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Open Sans Ligh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Content Placeholder"/>
          <p:cNvSpPr>
            <a:spLocks noGrp="1"/>
          </p:cNvSpPr>
          <p:nvPr>
            <p:ph type="body" idx="1"/>
          </p:nvPr>
        </p:nvSpPr>
        <p:spPr>
          <a:xfrm>
            <a:off x="457200"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4189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83" r:id="rId24"/>
    <p:sldLayoutId id="2147483786" r:id="rId25"/>
    <p:sldLayoutId id="2147483787" r:id="rId26"/>
  </p:sldLayoutIdLst>
  <p:hf hdr="0" dt="0"/>
  <p:txStyles>
    <p:titleStyle>
      <a:lvl1pPr algn="l" defTabSz="914400" rtl="0" eaLnBrk="1" latinLnBrk="0" hangingPunct="1">
        <a:lnSpc>
          <a:spcPct val="90000"/>
        </a:lnSpc>
        <a:spcBef>
          <a:spcPct val="0"/>
        </a:spcBef>
        <a:buNone/>
        <a:defRPr sz="2800" b="0" i="0" kern="1200">
          <a:solidFill>
            <a:schemeClr val="accent2"/>
          </a:solidFill>
          <a:latin typeface="Open Sans Light"/>
          <a:ea typeface="+mj-ea"/>
          <a:cs typeface="Open Sans Light"/>
        </a:defRPr>
      </a:lvl1pPr>
    </p:titleStyle>
    <p:body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Open Sans Ligh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Content Placeholder"/>
          <p:cNvSpPr>
            <a:spLocks noGrp="1"/>
          </p:cNvSpPr>
          <p:nvPr>
            <p:ph type="body" idx="1"/>
          </p:nvPr>
        </p:nvSpPr>
        <p:spPr>
          <a:xfrm>
            <a:off x="457200"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Slide Number"/>
          <p:cNvSpPr txBox="1">
            <a:spLocks/>
          </p:cNvSpPr>
          <p:nvPr/>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solidFill>
                  <a:srgbClr val="7D3F98"/>
                </a:solidFill>
                <a:latin typeface="Open Sans Light"/>
                <a:cs typeface="Open Sans Light"/>
              </a:rPr>
              <a:t> </a:t>
            </a:r>
            <a:fld id="{38743595-4496-5147-A886-7D133864DF76}" type="slidenum">
              <a:rPr lang="en-US" smtClean="0">
                <a:solidFill>
                  <a:srgbClr val="414141"/>
                </a:solidFill>
                <a:latin typeface="Open Sans Light"/>
                <a:cs typeface="Open Sans Light"/>
              </a:rPr>
              <a:pPr algn="r"/>
              <a:t>‹#›</a:t>
            </a:fld>
            <a:endParaRPr lang="en-US" dirty="0">
              <a:solidFill>
                <a:srgbClr val="414141"/>
              </a:solidFill>
              <a:latin typeface="Open Sans Light"/>
              <a:cs typeface="Open Sans Light"/>
            </a:endParaRPr>
          </a:p>
        </p:txBody>
      </p:sp>
    </p:spTree>
    <p:extLst>
      <p:ext uri="{BB962C8B-B14F-4D97-AF65-F5344CB8AC3E}">
        <p14:creationId xmlns:p14="http://schemas.microsoft.com/office/powerpoint/2010/main" val="291956100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Lst>
  <p:hf hdr="0" dt="0"/>
  <p:txStyles>
    <p:titleStyle>
      <a:lvl1pPr algn="l" defTabSz="914400" rtl="0" eaLnBrk="1" latinLnBrk="0" hangingPunct="1">
        <a:lnSpc>
          <a:spcPct val="90000"/>
        </a:lnSpc>
        <a:spcBef>
          <a:spcPct val="0"/>
        </a:spcBef>
        <a:buNone/>
        <a:defRPr sz="2800" b="0" i="0" kern="1200">
          <a:solidFill>
            <a:schemeClr val="accent2"/>
          </a:solidFill>
          <a:latin typeface="Open Sans Light"/>
          <a:ea typeface="+mj-ea"/>
          <a:cs typeface="Open Sans Light"/>
        </a:defRPr>
      </a:lvl1pPr>
    </p:titleStyle>
    <p:body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Open Sans Ligh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21751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Lst>
  <p:hf hdr="0" dt="0"/>
  <p:txStyles>
    <p:titleStyle>
      <a:lvl1pPr algn="l" defTabSz="914400" rtl="0" eaLnBrk="1" latinLnBrk="0" hangingPunct="1">
        <a:lnSpc>
          <a:spcPct val="90000"/>
        </a:lnSpc>
        <a:spcBef>
          <a:spcPct val="0"/>
        </a:spcBef>
        <a:buNone/>
        <a:defRPr sz="2800" b="0" i="0" kern="1200">
          <a:solidFill>
            <a:schemeClr val="accent2"/>
          </a:solidFill>
          <a:latin typeface="Open Sans Light"/>
          <a:ea typeface="+mj-ea"/>
          <a:cs typeface="Open Sans Light"/>
        </a:defRPr>
      </a:lvl1pPr>
    </p:titleStyle>
    <p:body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Open Sans Ligh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p:blipFill>
        <p:spPr>
          <a:xfrm>
            <a:off x="-60038" y="-171449"/>
            <a:ext cx="12248863" cy="7029450"/>
          </a:xfrm>
        </p:spPr>
      </p:pic>
      <p:sp>
        <p:nvSpPr>
          <p:cNvPr id="9" name="Title 8">
            <a:extLst>
              <a:ext uri="{FF2B5EF4-FFF2-40B4-BE49-F238E27FC236}">
                <a16:creationId xmlns:a16="http://schemas.microsoft.com/office/drawing/2014/main" id="{C725FDFB-5DDE-4DEA-AA6E-250EF6121FA8}"/>
              </a:ext>
            </a:extLst>
          </p:cNvPr>
          <p:cNvSpPr>
            <a:spLocks noGrp="1"/>
          </p:cNvSpPr>
          <p:nvPr>
            <p:ph type="ctrTitle"/>
          </p:nvPr>
        </p:nvSpPr>
        <p:spPr>
          <a:xfrm>
            <a:off x="557784" y="850392"/>
            <a:ext cx="4178808" cy="4559808"/>
          </a:xfrm>
        </p:spPr>
        <p:txBody>
          <a:bodyPr/>
          <a:lstStyle/>
          <a:p>
            <a:r>
              <a:rPr lang="en-US" sz="4400" b="1" dirty="0">
                <a:solidFill>
                  <a:srgbClr val="7D3F98"/>
                </a:solidFill>
                <a:latin typeface="Trebuchet MS" panose="020B0603020202020204" pitchFamily="34" charset="0"/>
              </a:rPr>
              <a:t>Seattle University</a:t>
            </a:r>
            <a:br>
              <a:rPr lang="en-US" sz="4400" b="1" dirty="0">
                <a:solidFill>
                  <a:srgbClr val="7D3F98"/>
                </a:solidFill>
                <a:latin typeface="Trebuchet MS" panose="020B0603020202020204" pitchFamily="34" charset="0"/>
              </a:rPr>
            </a:br>
            <a:r>
              <a:rPr lang="en-US" sz="4400" b="1" dirty="0">
                <a:solidFill>
                  <a:srgbClr val="7D3F98"/>
                </a:solidFill>
                <a:latin typeface="Trebuchet MS" panose="020B0603020202020204" pitchFamily="34" charset="0"/>
              </a:rPr>
              <a:t>EAP Orientation</a:t>
            </a:r>
          </a:p>
        </p:txBody>
      </p:sp>
      <p:sp>
        <p:nvSpPr>
          <p:cNvPr id="6" name="Text Placeholder 5"/>
          <p:cNvSpPr>
            <a:spLocks noGrp="1"/>
          </p:cNvSpPr>
          <p:nvPr>
            <p:ph type="body" sz="quarter" idx="16"/>
          </p:nvPr>
        </p:nvSpPr>
        <p:spPr>
          <a:xfrm>
            <a:off x="1007582" y="3986392"/>
            <a:ext cx="3282696" cy="1262324"/>
          </a:xfrm>
        </p:spPr>
        <p:txBody>
          <a:bodyPr/>
          <a:lstStyle/>
          <a:p>
            <a:r>
              <a:rPr lang="en-US" sz="4000" b="0" dirty="0">
                <a:solidFill>
                  <a:srgbClr val="7D3F98"/>
                </a:solidFill>
                <a:latin typeface="Trebuchet MS" panose="020B0603020202020204" pitchFamily="34" charset="0"/>
                <a:ea typeface="+mj-ea"/>
              </a:rPr>
              <a:t>Help for Everyday Life</a:t>
            </a:r>
          </a:p>
        </p:txBody>
      </p:sp>
      <p:cxnSp>
        <p:nvCxnSpPr>
          <p:cNvPr id="12" name="Straight Connector 11">
            <a:extLst>
              <a:ext uri="{FF2B5EF4-FFF2-40B4-BE49-F238E27FC236}">
                <a16:creationId xmlns:a16="http://schemas.microsoft.com/office/drawing/2014/main" id="{96E213AA-2040-4651-B75B-0A09D7BD8EA2}"/>
              </a:ext>
            </a:extLst>
          </p:cNvPr>
          <p:cNvCxnSpPr>
            <a:cxnSpLocks/>
          </p:cNvCxnSpPr>
          <p:nvPr/>
        </p:nvCxnSpPr>
        <p:spPr>
          <a:xfrm>
            <a:off x="1007582" y="3855339"/>
            <a:ext cx="3282696" cy="0"/>
          </a:xfrm>
          <a:prstGeom prst="line">
            <a:avLst/>
          </a:prstGeom>
          <a:ln w="25400" cmpd="sng">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36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7030A0"/>
                </a:solidFill>
                <a:latin typeface="Trebuchet MS" panose="020B0603020202020204" pitchFamily="34" charset="0"/>
              </a:rPr>
              <a:t>Financial Services</a:t>
            </a:r>
          </a:p>
        </p:txBody>
      </p:sp>
      <p:graphicFrame>
        <p:nvGraphicFramePr>
          <p:cNvPr id="7" name="Table 5">
            <a:extLst>
              <a:ext uri="{FF2B5EF4-FFF2-40B4-BE49-F238E27FC236}">
                <a16:creationId xmlns:a16="http://schemas.microsoft.com/office/drawing/2014/main" id="{35E0B235-0AD5-4C27-997C-BC8091A8A421}"/>
              </a:ext>
            </a:extLst>
          </p:cNvPr>
          <p:cNvGraphicFramePr>
            <a:graphicFrameLocks noGrp="1"/>
          </p:cNvGraphicFramePr>
          <p:nvPr/>
        </p:nvGraphicFramePr>
        <p:xfrm>
          <a:off x="447676" y="1554480"/>
          <a:ext cx="11614625" cy="3810000"/>
        </p:xfrm>
        <a:graphic>
          <a:graphicData uri="http://schemas.openxmlformats.org/drawingml/2006/table">
            <a:tbl>
              <a:tblPr firstRow="1" bandRow="1">
                <a:tableStyleId>{5C22544A-7EE6-4342-B048-85BDC9FD1C3A}</a:tableStyleId>
              </a:tblPr>
              <a:tblGrid>
                <a:gridCol w="4661353">
                  <a:extLst>
                    <a:ext uri="{9D8B030D-6E8A-4147-A177-3AD203B41FA5}">
                      <a16:colId xmlns:a16="http://schemas.microsoft.com/office/drawing/2014/main" val="3948928740"/>
                    </a:ext>
                  </a:extLst>
                </a:gridCol>
                <a:gridCol w="319314">
                  <a:extLst>
                    <a:ext uri="{9D8B030D-6E8A-4147-A177-3AD203B41FA5}">
                      <a16:colId xmlns:a16="http://schemas.microsoft.com/office/drawing/2014/main" val="721174397"/>
                    </a:ext>
                  </a:extLst>
                </a:gridCol>
                <a:gridCol w="2960914">
                  <a:extLst>
                    <a:ext uri="{9D8B030D-6E8A-4147-A177-3AD203B41FA5}">
                      <a16:colId xmlns:a16="http://schemas.microsoft.com/office/drawing/2014/main" val="1022449393"/>
                    </a:ext>
                  </a:extLst>
                </a:gridCol>
                <a:gridCol w="275772">
                  <a:extLst>
                    <a:ext uri="{9D8B030D-6E8A-4147-A177-3AD203B41FA5}">
                      <a16:colId xmlns:a16="http://schemas.microsoft.com/office/drawing/2014/main" val="830904552"/>
                    </a:ext>
                  </a:extLst>
                </a:gridCol>
                <a:gridCol w="3047076">
                  <a:extLst>
                    <a:ext uri="{9D8B030D-6E8A-4147-A177-3AD203B41FA5}">
                      <a16:colId xmlns:a16="http://schemas.microsoft.com/office/drawing/2014/main" val="1980127839"/>
                    </a:ext>
                  </a:extLst>
                </a:gridCol>
                <a:gridCol w="350196">
                  <a:extLst>
                    <a:ext uri="{9D8B030D-6E8A-4147-A177-3AD203B41FA5}">
                      <a16:colId xmlns:a16="http://schemas.microsoft.com/office/drawing/2014/main" val="414796236"/>
                    </a:ext>
                  </a:extLst>
                </a:gridCol>
              </a:tblGrid>
              <a:tr h="614544">
                <a:tc>
                  <a:txBody>
                    <a:bodyPr/>
                    <a:lstStyle/>
                    <a:p>
                      <a:pPr algn="ctr"/>
                      <a:r>
                        <a:rPr lang="en-US" sz="2000" b="1" i="0" kern="1200" dirty="0">
                          <a:solidFill>
                            <a:srgbClr val="563D82"/>
                          </a:solidFill>
                          <a:latin typeface="Trebuchet MS" panose="020B0603020202020204" pitchFamily="34" charset="0"/>
                          <a:ea typeface="+mn-ea"/>
                          <a:cs typeface="Open Sans Light"/>
                        </a:rPr>
                        <a:t>Free Consultation</a:t>
                      </a:r>
                    </a:p>
                    <a:p>
                      <a:pPr algn="ctr"/>
                      <a:r>
                        <a:rPr lang="en-US" i="1" dirty="0">
                          <a:solidFill>
                            <a:schemeClr val="tx2"/>
                          </a:solidFill>
                          <a:latin typeface="Trebuchet MS" panose="020B0603020202020204" pitchFamily="34" charset="0"/>
                        </a:rPr>
                        <a:t>30 minutes per issue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pPr algn="ctr"/>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i="0" kern="1200" dirty="0">
                          <a:solidFill>
                            <a:srgbClr val="563D82"/>
                          </a:solidFill>
                          <a:latin typeface="Trebuchet MS" panose="020B0603020202020204" pitchFamily="34" charset="0"/>
                          <a:ea typeface="+mn-ea"/>
                          <a:cs typeface="Open Sans Light"/>
                        </a:rPr>
                        <a:t>Financial Checkup</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pPr algn="ctr"/>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i="0" kern="1200" dirty="0">
                          <a:solidFill>
                            <a:srgbClr val="563D82"/>
                          </a:solidFill>
                          <a:latin typeface="Trebuchet MS" panose="020B0603020202020204" pitchFamily="34" charset="0"/>
                          <a:ea typeface="+mn-ea"/>
                          <a:cs typeface="Open Sans Light"/>
                        </a:rPr>
                        <a:t>Informational Articles, Guides and Tools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pPr algn="ctr"/>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55477"/>
                  </a:ext>
                </a:extLst>
              </a:tr>
              <a:tr h="2984928">
                <a:tc>
                  <a:txBody>
                    <a:bodyPr/>
                    <a:lstStyle/>
                    <a:p>
                      <a:pPr marL="0" indent="0">
                        <a:buFont typeface="Arial" panose="020B0604020202020204" pitchFamily="34" charset="0"/>
                        <a:buNone/>
                      </a:pPr>
                      <a:r>
                        <a:rPr lang="en-US" sz="1800" dirty="0">
                          <a:solidFill>
                            <a:schemeClr val="tx2"/>
                          </a:solidFill>
                          <a:latin typeface="Trebuchet MS" panose="020B0603020202020204" pitchFamily="34" charset="0"/>
                        </a:rPr>
                        <a:t>Consultation with a </a:t>
                      </a:r>
                      <a:r>
                        <a:rPr lang="en-US" sz="1800" b="1" i="0" kern="1200" dirty="0">
                          <a:solidFill>
                            <a:srgbClr val="563D82"/>
                          </a:solidFill>
                          <a:latin typeface="Trebuchet MS" panose="020B0603020202020204" pitchFamily="34" charset="0"/>
                          <a:ea typeface="+mn-ea"/>
                          <a:cs typeface="Open Sans Light"/>
                        </a:rPr>
                        <a:t>financial specialist </a:t>
                      </a:r>
                      <a:r>
                        <a:rPr lang="en-US" sz="1800" dirty="0">
                          <a:solidFill>
                            <a:schemeClr val="tx2"/>
                          </a:solidFill>
                          <a:latin typeface="Trebuchet MS" panose="020B0603020202020204" pitchFamily="34" charset="0"/>
                        </a:rPr>
                        <a:t>by phone: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2"/>
                          </a:solidFill>
                          <a:latin typeface="Trebuchet MS" panose="020B0603020202020204" pitchFamily="34" charset="0"/>
                        </a:rPr>
                        <a:t>Financial planning</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Budgeting</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Debt</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Mortgages/refinancing</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Tax questions and preparation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2"/>
                          </a:solidFill>
                          <a:latin typeface="Trebuchet MS" panose="020B0603020202020204" pitchFamily="34" charset="0"/>
                        </a:rPr>
                        <a:t>IRS matters and tax consultations</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Retirement</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College funding</a:t>
                      </a:r>
                    </a:p>
                    <a:p>
                      <a:pPr marL="285750" indent="-285750">
                        <a:buFont typeface="Arial" panose="020B0604020202020204" pitchFamily="34" charset="0"/>
                        <a:buChar char="•"/>
                      </a:pPr>
                      <a:r>
                        <a:rPr lang="en-US" sz="1800" dirty="0">
                          <a:solidFill>
                            <a:schemeClr val="tx2"/>
                          </a:solidFill>
                          <a:latin typeface="Trebuchet MS" panose="020B0603020202020204" pitchFamily="34" charset="0"/>
                        </a:rPr>
                        <a:t>Buying vs leasing</a:t>
                      </a:r>
                      <a:endParaRPr lang="en-US" sz="1600" dirty="0">
                        <a:solidFill>
                          <a:schemeClr val="tx2"/>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endParaRPr lang="en-US" sz="1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800" dirty="0">
                          <a:solidFill>
                            <a:schemeClr val="tx2"/>
                          </a:solidFill>
                          <a:latin typeface="Trebuchet MS" panose="020B0603020202020204" pitchFamily="34" charset="0"/>
                        </a:rPr>
                        <a:t>Complete the online financial checkup (8 financial questions) to </a:t>
                      </a:r>
                      <a:r>
                        <a:rPr lang="en-US" sz="1800" b="1" i="0" kern="1200" dirty="0">
                          <a:solidFill>
                            <a:srgbClr val="563D82"/>
                          </a:solidFill>
                          <a:latin typeface="Trebuchet MS" panose="020B0603020202020204" pitchFamily="34" charset="0"/>
                          <a:ea typeface="+mn-ea"/>
                          <a:cs typeface="Open Sans Light"/>
                        </a:rPr>
                        <a:t>get your personal financial well-being score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endParaRPr lang="en-US" sz="1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dirty="0">
                          <a:solidFill>
                            <a:schemeClr val="tx2"/>
                          </a:solidFill>
                          <a:latin typeface="trebBody)"/>
                        </a:rPr>
                        <a:t>Debt and credit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2"/>
                          </a:solidFill>
                          <a:latin typeface="trebBody)"/>
                        </a:rPr>
                        <a:t>Taxes</a:t>
                      </a:r>
                    </a:p>
                    <a:p>
                      <a:pPr marL="285750" indent="-285750">
                        <a:buFont typeface="Arial" panose="020B0604020202020204" pitchFamily="34" charset="0"/>
                        <a:buChar char="•"/>
                      </a:pPr>
                      <a:r>
                        <a:rPr lang="en-US" sz="1800" dirty="0">
                          <a:solidFill>
                            <a:schemeClr val="tx2"/>
                          </a:solidFill>
                          <a:latin typeface="trebBody)"/>
                        </a:rPr>
                        <a:t>Retirement</a:t>
                      </a:r>
                    </a:p>
                    <a:p>
                      <a:pPr marL="285750" indent="-285750">
                        <a:buFont typeface="Arial" panose="020B0604020202020204" pitchFamily="34" charset="0"/>
                        <a:buChar char="•"/>
                      </a:pPr>
                      <a:r>
                        <a:rPr lang="en-US" sz="1800" dirty="0">
                          <a:solidFill>
                            <a:schemeClr val="tx2"/>
                          </a:solidFill>
                          <a:latin typeface="trebBody)"/>
                        </a:rPr>
                        <a:t>Mortgage</a:t>
                      </a:r>
                    </a:p>
                    <a:p>
                      <a:pPr marL="285750" indent="-285750">
                        <a:buFont typeface="Arial" panose="020B0604020202020204" pitchFamily="34" charset="0"/>
                        <a:buChar char="•"/>
                      </a:pPr>
                      <a:r>
                        <a:rPr lang="en-US" sz="1800" dirty="0">
                          <a:solidFill>
                            <a:schemeClr val="tx2"/>
                          </a:solidFill>
                          <a:latin typeface="trebBody)"/>
                        </a:rPr>
                        <a:t>Consumer and travel</a:t>
                      </a:r>
                    </a:p>
                    <a:p>
                      <a:pPr marL="285750" indent="-285750">
                        <a:buFont typeface="Arial" panose="020B0604020202020204" pitchFamily="34" charset="0"/>
                        <a:buChar char="•"/>
                      </a:pPr>
                      <a:r>
                        <a:rPr lang="en-US" sz="1800" dirty="0">
                          <a:solidFill>
                            <a:schemeClr val="tx2"/>
                          </a:solidFill>
                          <a:latin typeface="trebBody)"/>
                        </a:rPr>
                        <a:t>Banking</a:t>
                      </a:r>
                    </a:p>
                    <a:p>
                      <a:pPr marL="0" indent="0">
                        <a:buFont typeface="Arial" panose="020B0604020202020204" pitchFamily="34" charset="0"/>
                        <a:buNone/>
                      </a:pPr>
                      <a:endParaRPr lang="en-US" sz="1800" dirty="0">
                        <a:solidFill>
                          <a:schemeClr val="tx2"/>
                        </a:solidFill>
                        <a:latin typeface="trebBody)"/>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endParaRPr lang="en-US" sz="1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0289593"/>
                  </a:ext>
                </a:extLst>
              </a:tr>
            </a:tbl>
          </a:graphicData>
        </a:graphic>
      </p:graphicFrame>
    </p:spTree>
    <p:extLst>
      <p:ext uri="{BB962C8B-B14F-4D97-AF65-F5344CB8AC3E}">
        <p14:creationId xmlns:p14="http://schemas.microsoft.com/office/powerpoint/2010/main" val="258173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7030A0"/>
                </a:solidFill>
                <a:latin typeface="Trebuchet MS" panose="020B0603020202020204" pitchFamily="34" charset="0"/>
              </a:rPr>
              <a:t>Daily Life Assistance By Phone</a:t>
            </a:r>
          </a:p>
        </p:txBody>
      </p:sp>
      <p:sp>
        <p:nvSpPr>
          <p:cNvPr id="3" name="Content Placeholder 2"/>
          <p:cNvSpPr>
            <a:spLocks noGrp="1"/>
          </p:cNvSpPr>
          <p:nvPr>
            <p:ph sz="quarter" idx="10"/>
          </p:nvPr>
        </p:nvSpPr>
        <p:spPr>
          <a:xfrm>
            <a:off x="457200" y="1378857"/>
            <a:ext cx="11109158" cy="5091080"/>
          </a:xfrm>
        </p:spPr>
        <p:txBody>
          <a:bodyPr/>
          <a:lstStyle/>
          <a:p>
            <a:r>
              <a:rPr lang="en-US" sz="2000" b="1" dirty="0">
                <a:solidFill>
                  <a:srgbClr val="563D82"/>
                </a:solidFill>
                <a:latin typeface="Trebuchet MS" panose="020B0603020202020204" pitchFamily="34" charset="0"/>
              </a:rPr>
              <a:t>We offer Work/Life support and referral services to help you in juggling your everyday needs and freeing you up to focus on what is most meaningful to you </a:t>
            </a:r>
          </a:p>
          <a:p>
            <a:pPr lvl="1">
              <a:spcBef>
                <a:spcPts val="1200"/>
              </a:spcBef>
            </a:pPr>
            <a:r>
              <a:rPr lang="en-US" sz="2000" dirty="0">
                <a:solidFill>
                  <a:schemeClr val="bg2">
                    <a:lumMod val="50000"/>
                  </a:schemeClr>
                </a:solidFill>
                <a:latin typeface="Trebuchet MS" panose="020B0603020202020204" pitchFamily="34" charset="0"/>
              </a:rPr>
              <a:t>Resource and referral service by phone for a variety of needs</a:t>
            </a:r>
          </a:p>
          <a:p>
            <a:pPr lvl="2">
              <a:spcBef>
                <a:spcPts val="600"/>
              </a:spcBef>
            </a:pPr>
            <a:r>
              <a:rPr lang="en-US" sz="2000" dirty="0">
                <a:solidFill>
                  <a:schemeClr val="bg2">
                    <a:lumMod val="50000"/>
                  </a:schemeClr>
                </a:solidFill>
                <a:latin typeface="Trebuchet MS" panose="020B0603020202020204" pitchFamily="34" charset="0"/>
              </a:rPr>
              <a:t>Childcare</a:t>
            </a:r>
          </a:p>
          <a:p>
            <a:pPr lvl="2">
              <a:spcBef>
                <a:spcPts val="600"/>
              </a:spcBef>
            </a:pPr>
            <a:r>
              <a:rPr lang="en-US" sz="2000" dirty="0">
                <a:solidFill>
                  <a:schemeClr val="bg2">
                    <a:lumMod val="50000"/>
                  </a:schemeClr>
                </a:solidFill>
                <a:latin typeface="Trebuchet MS" panose="020B0603020202020204" pitchFamily="34" charset="0"/>
              </a:rPr>
              <a:t>Elder care</a:t>
            </a:r>
          </a:p>
          <a:p>
            <a:pPr lvl="2">
              <a:spcBef>
                <a:spcPts val="600"/>
              </a:spcBef>
            </a:pPr>
            <a:r>
              <a:rPr lang="en-US" sz="2000" dirty="0">
                <a:solidFill>
                  <a:schemeClr val="bg2">
                    <a:lumMod val="50000"/>
                  </a:schemeClr>
                </a:solidFill>
                <a:latin typeface="Trebuchet MS" panose="020B0603020202020204" pitchFamily="34" charset="0"/>
              </a:rPr>
              <a:t>Education</a:t>
            </a:r>
          </a:p>
          <a:p>
            <a:pPr lvl="2">
              <a:spcBef>
                <a:spcPts val="600"/>
              </a:spcBef>
            </a:pPr>
            <a:r>
              <a:rPr lang="en-US" sz="2000" dirty="0">
                <a:solidFill>
                  <a:schemeClr val="bg2">
                    <a:lumMod val="50000"/>
                  </a:schemeClr>
                </a:solidFill>
                <a:latin typeface="Trebuchet MS" panose="020B0603020202020204" pitchFamily="34" charset="0"/>
              </a:rPr>
              <a:t>Pet care</a:t>
            </a:r>
          </a:p>
          <a:p>
            <a:pPr lvl="2">
              <a:spcBef>
                <a:spcPts val="600"/>
              </a:spcBef>
            </a:pPr>
            <a:r>
              <a:rPr lang="en-US" sz="2000" dirty="0">
                <a:solidFill>
                  <a:schemeClr val="bg2">
                    <a:lumMod val="50000"/>
                  </a:schemeClr>
                </a:solidFill>
                <a:latin typeface="Trebuchet MS" panose="020B0603020202020204" pitchFamily="34" charset="0"/>
              </a:rPr>
              <a:t>Household services and more</a:t>
            </a:r>
          </a:p>
          <a:p>
            <a:pPr lvl="1">
              <a:spcBef>
                <a:spcPts val="1200"/>
              </a:spcBef>
            </a:pPr>
            <a:r>
              <a:rPr lang="en-US" sz="2000" dirty="0">
                <a:solidFill>
                  <a:schemeClr val="bg2">
                    <a:lumMod val="50000"/>
                  </a:schemeClr>
                </a:solidFill>
                <a:latin typeface="Trebuchet MS" panose="020B0603020202020204" pitchFamily="34" charset="0"/>
              </a:rPr>
              <a:t>A work/life consultant will provide: </a:t>
            </a:r>
          </a:p>
          <a:p>
            <a:pPr lvl="2">
              <a:spcBef>
                <a:spcPts val="600"/>
              </a:spcBef>
              <a:buFont typeface="Calibri" panose="020F0502020204030204" pitchFamily="34" charset="0"/>
              <a:buChar char="₋"/>
            </a:pPr>
            <a:r>
              <a:rPr lang="en-US" sz="2000" dirty="0">
                <a:solidFill>
                  <a:schemeClr val="bg2">
                    <a:lumMod val="50000"/>
                  </a:schemeClr>
                </a:solidFill>
                <a:latin typeface="Trebuchet MS" panose="020B0603020202020204" pitchFamily="34" charset="0"/>
              </a:rPr>
              <a:t>Referrals</a:t>
            </a:r>
          </a:p>
          <a:p>
            <a:pPr lvl="2">
              <a:spcBef>
                <a:spcPts val="600"/>
              </a:spcBef>
              <a:buFont typeface="Calibri" panose="020F0502020204030204" pitchFamily="34" charset="0"/>
              <a:buChar char="₋"/>
            </a:pPr>
            <a:r>
              <a:rPr lang="en-US" sz="2000" dirty="0">
                <a:solidFill>
                  <a:schemeClr val="bg2">
                    <a:lumMod val="50000"/>
                  </a:schemeClr>
                </a:solidFill>
                <a:latin typeface="Trebuchet MS" panose="020B0603020202020204" pitchFamily="34" charset="0"/>
              </a:rPr>
              <a:t>Resources</a:t>
            </a:r>
          </a:p>
          <a:p>
            <a:pPr lvl="2">
              <a:spcBef>
                <a:spcPts val="600"/>
              </a:spcBef>
              <a:buFont typeface="Calibri" panose="020F0502020204030204" pitchFamily="34" charset="0"/>
              <a:buChar char="₋"/>
            </a:pPr>
            <a:r>
              <a:rPr lang="en-US" sz="2000" dirty="0">
                <a:solidFill>
                  <a:schemeClr val="bg2">
                    <a:lumMod val="50000"/>
                  </a:schemeClr>
                </a:solidFill>
                <a:latin typeface="Trebuchet MS" panose="020B0603020202020204" pitchFamily="34" charset="0"/>
              </a:rPr>
              <a:t>Educational materials </a:t>
            </a:r>
            <a:r>
              <a:rPr lang="en-US" sz="2000" dirty="0">
                <a:latin typeface="Trebuchet MS" panose="020B0603020202020204" pitchFamily="34" charset="0"/>
              </a:rPr>
              <a:t> </a:t>
            </a:r>
          </a:p>
          <a:p>
            <a:pPr lvl="1"/>
            <a:endParaRPr lang="en-US" dirty="0"/>
          </a:p>
        </p:txBody>
      </p:sp>
      <p:pic>
        <p:nvPicPr>
          <p:cNvPr id="3074" name="Picture 2" descr="C:\Users\a248310\AppData\Local\Microsoft\Windows\Temporary Internet Files\Content.IE5\VM5YQ7AR\GettyImages-503848675 RF.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5757" b="91935" l="254" r="80203">
                        <a14:foregroundMark x1="254" y1="46581" x2="14199" y2="46376"/>
                        <a14:foregroundMark x1="14199" y1="46756" x2="15253" y2="41204"/>
                        <a14:foregroundMark x1="15526" y1="40999" x2="17788" y2="38399"/>
                        <a14:foregroundMark x1="18042" y1="38399" x2="20441" y2="38223"/>
                        <a14:foregroundMark x1="25629" y1="11543" x2="25629" y2="11543"/>
                        <a14:foregroundMark x1="29335" y1="5757" x2="29335" y2="5757"/>
                        <a14:foregroundMark x1="7548" y1="51929" x2="7548" y2="51929"/>
                        <a14:foregroundMark x1="10884" y1="56517" x2="18978" y2="67066"/>
                        <a14:foregroundMark x1="3979" y1="88165" x2="66257" y2="87756"/>
                        <a14:foregroundMark x1="65204" y1="67066" x2="72908" y2="67271"/>
                        <a14:foregroundMark x1="74098" y1="75015" x2="80203" y2="77615"/>
                        <a14:foregroundMark x1="79286" y1="78025" x2="79423" y2="91935"/>
                        <a14:foregroundMark x1="23620" y1="24664" x2="20714" y2="28463"/>
                      </a14:backgroundRemoval>
                    </a14:imgEffect>
                  </a14:imgLayer>
                </a14:imgProps>
              </a:ext>
              <a:ext uri="{28A0092B-C50C-407E-A947-70E740481C1C}">
                <a14:useLocalDpi xmlns:a14="http://schemas.microsoft.com/office/drawing/2010/main"/>
              </a:ext>
            </a:extLst>
          </a:blip>
          <a:srcRect r="20320" b="17811"/>
          <a:stretch/>
        </p:blipFill>
        <p:spPr bwMode="auto">
          <a:xfrm flipH="1">
            <a:off x="6272462" y="2784784"/>
            <a:ext cx="5916361" cy="407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88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88062"/>
            <a:ext cx="11279868" cy="731520"/>
          </a:xfrm>
        </p:spPr>
        <p:txBody>
          <a:bodyPr/>
          <a:lstStyle/>
          <a:p>
            <a:r>
              <a:rPr lang="en-US" sz="4000" b="1" dirty="0">
                <a:solidFill>
                  <a:srgbClr val="7030A0"/>
                </a:solidFill>
                <a:latin typeface="Trebuchet MS" panose="020B0603020202020204" pitchFamily="34" charset="0"/>
              </a:rPr>
              <a:t>Daily Life Assistance: Work/Life Consultants Can Help </a:t>
            </a:r>
          </a:p>
        </p:txBody>
      </p:sp>
      <p:sp>
        <p:nvSpPr>
          <p:cNvPr id="3" name="Content Placeholder 2"/>
          <p:cNvSpPr>
            <a:spLocks noGrp="1"/>
          </p:cNvSpPr>
          <p:nvPr>
            <p:ph sz="quarter" idx="4294967295"/>
          </p:nvPr>
        </p:nvSpPr>
        <p:spPr>
          <a:xfrm>
            <a:off x="632623" y="1571629"/>
            <a:ext cx="5013434" cy="5075914"/>
          </a:xfrm>
        </p:spPr>
        <p:txBody>
          <a:bodyPr/>
          <a:lstStyle/>
          <a:p>
            <a:pPr marL="0" lvl="1" indent="0">
              <a:buNone/>
            </a:pPr>
            <a:r>
              <a:rPr lang="en-US" sz="2000" b="1" dirty="0">
                <a:solidFill>
                  <a:srgbClr val="563D82"/>
                </a:solidFill>
                <a:latin typeface="Trebuchet MS" panose="020B0603020202020204" pitchFamily="34" charset="0"/>
              </a:rPr>
              <a:t>Find childcare resources </a:t>
            </a:r>
          </a:p>
          <a:p>
            <a:pPr lvl="1"/>
            <a:r>
              <a:rPr lang="en-US" sz="2000" dirty="0">
                <a:solidFill>
                  <a:schemeClr val="bg2">
                    <a:lumMod val="50000"/>
                  </a:schemeClr>
                </a:solidFill>
                <a:latin typeface="Trebuchet MS" panose="020B0603020202020204" pitchFamily="34" charset="0"/>
              </a:rPr>
              <a:t>Childcare centers</a:t>
            </a:r>
          </a:p>
          <a:p>
            <a:pPr lvl="1"/>
            <a:r>
              <a:rPr lang="en-US" sz="2000" dirty="0">
                <a:solidFill>
                  <a:schemeClr val="bg2">
                    <a:lumMod val="50000"/>
                  </a:schemeClr>
                </a:solidFill>
                <a:latin typeface="Trebuchet MS" panose="020B0603020202020204" pitchFamily="34" charset="0"/>
              </a:rPr>
              <a:t>Family care homes</a:t>
            </a:r>
          </a:p>
          <a:p>
            <a:pPr lvl="1"/>
            <a:r>
              <a:rPr lang="en-US" sz="2000" dirty="0">
                <a:solidFill>
                  <a:schemeClr val="bg2">
                    <a:lumMod val="50000"/>
                  </a:schemeClr>
                </a:solidFill>
                <a:latin typeface="Trebuchet MS" panose="020B0603020202020204" pitchFamily="34" charset="0"/>
              </a:rPr>
              <a:t>Nannies</a:t>
            </a:r>
          </a:p>
          <a:p>
            <a:pPr lvl="1"/>
            <a:r>
              <a:rPr lang="en-US" sz="2000" dirty="0">
                <a:solidFill>
                  <a:schemeClr val="bg2">
                    <a:lumMod val="50000"/>
                  </a:schemeClr>
                </a:solidFill>
                <a:latin typeface="Trebuchet MS" panose="020B0603020202020204" pitchFamily="34" charset="0"/>
              </a:rPr>
              <a:t>Before and after school</a:t>
            </a:r>
          </a:p>
          <a:p>
            <a:pPr lvl="1"/>
            <a:r>
              <a:rPr lang="en-US" sz="2000" b="1" dirty="0">
                <a:solidFill>
                  <a:srgbClr val="563D82"/>
                </a:solidFill>
                <a:latin typeface="Trebuchet MS" panose="020B0603020202020204" pitchFamily="34" charset="0"/>
              </a:rPr>
              <a:t>Sick and after school care</a:t>
            </a:r>
          </a:p>
          <a:p>
            <a:pPr lvl="1"/>
            <a:r>
              <a:rPr lang="en-US" sz="2000" dirty="0">
                <a:solidFill>
                  <a:schemeClr val="bg2">
                    <a:lumMod val="50000"/>
                  </a:schemeClr>
                </a:solidFill>
                <a:latin typeface="Trebuchet MS" panose="020B0603020202020204" pitchFamily="34" charset="0"/>
              </a:rPr>
              <a:t>Adoption resources</a:t>
            </a:r>
          </a:p>
          <a:p>
            <a:pPr lvl="1"/>
            <a:r>
              <a:rPr lang="en-US" sz="2000" dirty="0">
                <a:solidFill>
                  <a:schemeClr val="bg2">
                    <a:lumMod val="50000"/>
                  </a:schemeClr>
                </a:solidFill>
                <a:latin typeface="Trebuchet MS" panose="020B0603020202020204" pitchFamily="34" charset="0"/>
              </a:rPr>
              <a:t>Schools – public, private, elementary, high school, college</a:t>
            </a:r>
          </a:p>
          <a:p>
            <a:pPr lvl="1"/>
            <a:r>
              <a:rPr lang="en-US" sz="2000" b="1" dirty="0">
                <a:solidFill>
                  <a:srgbClr val="563D82"/>
                </a:solidFill>
                <a:latin typeface="Trebuchet MS" panose="020B0603020202020204" pitchFamily="34" charset="0"/>
              </a:rPr>
              <a:t>Summer camps</a:t>
            </a:r>
          </a:p>
          <a:p>
            <a:pPr lvl="1"/>
            <a:r>
              <a:rPr lang="en-US" sz="2000" dirty="0">
                <a:solidFill>
                  <a:schemeClr val="bg2">
                    <a:lumMod val="50000"/>
                  </a:schemeClr>
                </a:solidFill>
                <a:latin typeface="Trebuchet MS" panose="020B0603020202020204" pitchFamily="34" charset="0"/>
              </a:rPr>
              <a:t>Special needs</a:t>
            </a:r>
          </a:p>
          <a:p>
            <a:pPr lvl="1"/>
            <a:r>
              <a:rPr lang="en-US" sz="2000" dirty="0">
                <a:solidFill>
                  <a:schemeClr val="bg2">
                    <a:lumMod val="50000"/>
                  </a:schemeClr>
                </a:solidFill>
                <a:latin typeface="Trebuchet MS" panose="020B0603020202020204" pitchFamily="34" charset="0"/>
              </a:rPr>
              <a:t>Autism resources</a:t>
            </a:r>
          </a:p>
          <a:p>
            <a:pPr lvl="1"/>
            <a:r>
              <a:rPr lang="en-US" sz="2000" b="1" dirty="0">
                <a:solidFill>
                  <a:srgbClr val="563D82"/>
                </a:solidFill>
                <a:latin typeface="Trebuchet MS" panose="020B0603020202020204" pitchFamily="34" charset="0"/>
              </a:rPr>
              <a:t>Tutors or tutoring programs</a:t>
            </a:r>
          </a:p>
        </p:txBody>
      </p:sp>
      <p:sp>
        <p:nvSpPr>
          <p:cNvPr id="10" name="Content Placeholder 2"/>
          <p:cNvSpPr txBox="1">
            <a:spLocks/>
          </p:cNvSpPr>
          <p:nvPr/>
        </p:nvSpPr>
        <p:spPr>
          <a:xfrm>
            <a:off x="6420185" y="1571629"/>
            <a:ext cx="5486400" cy="4198377"/>
          </a:xfrm>
          <a:prstGeom prst="rect">
            <a:avLst/>
          </a:prstGeom>
        </p:spPr>
        <p:txBody>
          <a:bodyPr vert="horz" lIns="0" tIns="0" rIns="0" bIns="0" rtlCol="0">
            <a:noAutofit/>
          </a:bodyPr>
          <a:lst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Open Sans Ligh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Open Sans Ligh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b="1" dirty="0">
                <a:solidFill>
                  <a:srgbClr val="563D82"/>
                </a:solidFill>
                <a:latin typeface="Trebuchet MS" panose="020B0603020202020204" pitchFamily="34" charset="0"/>
              </a:rPr>
              <a:t>Find elder (65+) and adult care resources</a:t>
            </a:r>
          </a:p>
          <a:p>
            <a:pPr lvl="1"/>
            <a:r>
              <a:rPr lang="en-US" sz="2000" dirty="0">
                <a:solidFill>
                  <a:schemeClr val="bg2">
                    <a:lumMod val="50000"/>
                  </a:schemeClr>
                </a:solidFill>
                <a:latin typeface="Trebuchet MS" panose="020B0603020202020204" pitchFamily="34" charset="0"/>
              </a:rPr>
              <a:t>Senior living options</a:t>
            </a:r>
          </a:p>
          <a:p>
            <a:pPr lvl="1"/>
            <a:r>
              <a:rPr lang="en-US" sz="2000" dirty="0">
                <a:solidFill>
                  <a:schemeClr val="bg2">
                    <a:lumMod val="50000"/>
                  </a:schemeClr>
                </a:solidFill>
                <a:latin typeface="Trebuchet MS" panose="020B0603020202020204" pitchFamily="34" charset="0"/>
              </a:rPr>
              <a:t>Adult day care</a:t>
            </a:r>
          </a:p>
          <a:p>
            <a:pPr lvl="1"/>
            <a:r>
              <a:rPr lang="en-US" sz="2000" dirty="0">
                <a:solidFill>
                  <a:schemeClr val="bg2">
                    <a:lumMod val="50000"/>
                  </a:schemeClr>
                </a:solidFill>
                <a:latin typeface="Trebuchet MS" panose="020B0603020202020204" pitchFamily="34" charset="0"/>
              </a:rPr>
              <a:t>Aides, companions</a:t>
            </a:r>
          </a:p>
          <a:p>
            <a:pPr lvl="1"/>
            <a:r>
              <a:rPr lang="en-US" sz="2000" dirty="0">
                <a:solidFill>
                  <a:schemeClr val="bg2">
                    <a:lumMod val="50000"/>
                  </a:schemeClr>
                </a:solidFill>
                <a:latin typeface="Trebuchet MS" panose="020B0603020202020204" pitchFamily="34" charset="0"/>
              </a:rPr>
              <a:t>Home-delivered meals</a:t>
            </a:r>
          </a:p>
          <a:p>
            <a:pPr lvl="1"/>
            <a:r>
              <a:rPr lang="en-US" sz="2000" dirty="0">
                <a:solidFill>
                  <a:schemeClr val="bg2">
                    <a:lumMod val="50000"/>
                  </a:schemeClr>
                </a:solidFill>
                <a:latin typeface="Trebuchet MS" panose="020B0603020202020204" pitchFamily="34" charset="0"/>
              </a:rPr>
              <a:t>Emergency response systems</a:t>
            </a:r>
          </a:p>
          <a:p>
            <a:pPr lvl="1"/>
            <a:r>
              <a:rPr lang="en-US" sz="2000" dirty="0">
                <a:solidFill>
                  <a:schemeClr val="bg2">
                    <a:lumMod val="50000"/>
                  </a:schemeClr>
                </a:solidFill>
                <a:latin typeface="Trebuchet MS" panose="020B0603020202020204" pitchFamily="34" charset="0"/>
              </a:rPr>
              <a:t>Medicare</a:t>
            </a:r>
          </a:p>
          <a:p>
            <a:pPr lvl="1"/>
            <a:r>
              <a:rPr lang="en-US" sz="2000" dirty="0">
                <a:solidFill>
                  <a:schemeClr val="bg2">
                    <a:lumMod val="50000"/>
                  </a:schemeClr>
                </a:solidFill>
                <a:latin typeface="Trebuchet MS" panose="020B0603020202020204" pitchFamily="34" charset="0"/>
              </a:rPr>
              <a:t>Recreation</a:t>
            </a:r>
          </a:p>
          <a:p>
            <a:pPr lvl="1"/>
            <a:r>
              <a:rPr lang="en-US" sz="2000" dirty="0">
                <a:solidFill>
                  <a:schemeClr val="bg2">
                    <a:lumMod val="50000"/>
                  </a:schemeClr>
                </a:solidFill>
                <a:latin typeface="Trebuchet MS" panose="020B0603020202020204" pitchFamily="34" charset="0"/>
              </a:rPr>
              <a:t>Transportation</a:t>
            </a:r>
          </a:p>
          <a:p>
            <a:pPr lvl="1"/>
            <a:r>
              <a:rPr lang="en-US" sz="2000" dirty="0">
                <a:solidFill>
                  <a:schemeClr val="bg2">
                    <a:lumMod val="50000"/>
                  </a:schemeClr>
                </a:solidFill>
                <a:latin typeface="Trebuchet MS" panose="020B0603020202020204" pitchFamily="34" charset="0"/>
              </a:rPr>
              <a:t>Community service</a:t>
            </a:r>
          </a:p>
          <a:p>
            <a:pPr lvl="1"/>
            <a:r>
              <a:rPr lang="en-US" sz="2000" dirty="0">
                <a:solidFill>
                  <a:schemeClr val="bg2">
                    <a:lumMod val="50000"/>
                  </a:schemeClr>
                </a:solidFill>
                <a:latin typeface="Trebuchet MS" panose="020B0603020202020204" pitchFamily="34" charset="0"/>
              </a:rPr>
              <a:t>Hospice</a:t>
            </a:r>
          </a:p>
        </p:txBody>
      </p:sp>
    </p:spTree>
    <p:extLst>
      <p:ext uri="{BB962C8B-B14F-4D97-AF65-F5344CB8AC3E}">
        <p14:creationId xmlns:p14="http://schemas.microsoft.com/office/powerpoint/2010/main" val="2300720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F134323C-03DF-430C-A98A-B2201608912C}"/>
              </a:ext>
            </a:extLst>
          </p:cNvPr>
          <p:cNvSpPr txBox="1"/>
          <p:nvPr/>
        </p:nvSpPr>
        <p:spPr>
          <a:xfrm>
            <a:off x="257444" y="4617663"/>
            <a:ext cx="1692264" cy="1797287"/>
          </a:xfrm>
          <a:prstGeom prst="rect">
            <a:avLst/>
          </a:prstGeom>
        </p:spPr>
        <p:txBody>
          <a:bodyPr vert="horz" wrap="square" lIns="0" tIns="9525" rIns="0" bIns="0" rtlCol="0">
            <a:spAutoFit/>
          </a:bodyPr>
          <a:lstStyle/>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Parenting</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Relationship</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Aging adults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Balancing Work &amp; Family</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Managing Life</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Pets</a:t>
            </a:r>
            <a:endParaRPr kumimoji="0" sz="1600" b="0" i="0" u="none" strike="noStrike" kern="1200" cap="none" spc="0" normalizeH="0" baseline="0" noProof="0" dirty="0">
              <a:ln>
                <a:noFill/>
              </a:ln>
              <a:solidFill>
                <a:srgbClr val="563D82"/>
              </a:solidFill>
              <a:effectLst/>
              <a:uLnTx/>
              <a:uFillTx/>
              <a:latin typeface="Open Sans Light"/>
              <a:ea typeface="+mn-ea"/>
              <a:cs typeface="Open Sans"/>
            </a:endParaRPr>
          </a:p>
        </p:txBody>
      </p:sp>
      <p:sp>
        <p:nvSpPr>
          <p:cNvPr id="3" name="object 11">
            <a:extLst>
              <a:ext uri="{FF2B5EF4-FFF2-40B4-BE49-F238E27FC236}">
                <a16:creationId xmlns:a16="http://schemas.microsoft.com/office/drawing/2014/main" id="{DFA583C2-8E7A-40AE-A477-942359801522}"/>
              </a:ext>
            </a:extLst>
          </p:cNvPr>
          <p:cNvSpPr txBox="1"/>
          <p:nvPr/>
        </p:nvSpPr>
        <p:spPr>
          <a:xfrm>
            <a:off x="8121634" y="4543451"/>
            <a:ext cx="1893670" cy="1779333"/>
          </a:xfrm>
          <a:prstGeom prst="rect">
            <a:avLst/>
          </a:prstGeom>
        </p:spPr>
        <p:txBody>
          <a:bodyPr vert="horz" wrap="square" lIns="0" tIns="9525" rIns="0" bIns="0" rtlCol="0">
            <a:spAutoFit/>
          </a:bodyPr>
          <a:lstStyle/>
          <a:p>
            <a:pPr marL="171450" marR="3810" lvl="0" indent="-171450"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Monthly features</a:t>
            </a:r>
            <a:endParaRPr kumimoji="0" lang="en-US" sz="1600" b="0" i="0" u="none" strike="noStrike" kern="1200" cap="none" spc="-11" normalizeH="0" baseline="0" noProof="0" dirty="0">
              <a:ln>
                <a:noFill/>
              </a:ln>
              <a:solidFill>
                <a:srgbClr val="3F3F3F"/>
              </a:solidFill>
              <a:effectLst/>
              <a:highlight>
                <a:srgbClr val="FFFF00"/>
              </a:highlight>
              <a:uLnTx/>
              <a:uFillTx/>
              <a:latin typeface="Open Sans Light"/>
              <a:ea typeface="+mn-ea"/>
              <a:cs typeface="Open Sans"/>
            </a:endParaRPr>
          </a:p>
          <a:p>
            <a:pPr marL="108566"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Webinars</a:t>
            </a:r>
          </a:p>
          <a:p>
            <a:pPr marL="108566"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Video library</a:t>
            </a:r>
          </a:p>
          <a:p>
            <a:pPr marL="108566"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Digital resources</a:t>
            </a:r>
          </a:p>
          <a:p>
            <a:pPr marL="108566"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Find support</a:t>
            </a:r>
          </a:p>
          <a:p>
            <a:pPr marL="108566"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Check in on you</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63D82"/>
              </a:solidFill>
              <a:effectLst/>
              <a:uLnTx/>
              <a:uFillTx/>
              <a:latin typeface="Open Sans Light"/>
              <a:ea typeface="+mn-ea"/>
              <a:cs typeface="Open Sans"/>
            </a:endParaRPr>
          </a:p>
        </p:txBody>
      </p:sp>
      <p:sp>
        <p:nvSpPr>
          <p:cNvPr id="4" name="object 11">
            <a:extLst>
              <a:ext uri="{FF2B5EF4-FFF2-40B4-BE49-F238E27FC236}">
                <a16:creationId xmlns:a16="http://schemas.microsoft.com/office/drawing/2014/main" id="{1E7743D6-D2A8-4F89-BB32-BEB9EC75B884}"/>
              </a:ext>
            </a:extLst>
          </p:cNvPr>
          <p:cNvSpPr txBox="1"/>
          <p:nvPr/>
        </p:nvSpPr>
        <p:spPr>
          <a:xfrm>
            <a:off x="6099258" y="4533057"/>
            <a:ext cx="1971073" cy="2289729"/>
          </a:xfrm>
          <a:prstGeom prst="rect">
            <a:avLst/>
          </a:prstGeom>
        </p:spPr>
        <p:txBody>
          <a:bodyPr vert="horz" wrap="square" lIns="0" tIns="9525" rIns="0" bIns="0" rtlCol="0">
            <a:spAutoFit/>
          </a:bodyPr>
          <a:lstStyle/>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Dealing with Tough Situations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Handling Change</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Helping Your Coworkers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Navigating Career</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Manager Resources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Manager Services</a:t>
            </a:r>
          </a:p>
        </p:txBody>
      </p:sp>
      <p:sp>
        <p:nvSpPr>
          <p:cNvPr id="5" name="object 11">
            <a:extLst>
              <a:ext uri="{FF2B5EF4-FFF2-40B4-BE49-F238E27FC236}">
                <a16:creationId xmlns:a16="http://schemas.microsoft.com/office/drawing/2014/main" id="{EE85CDF9-5F9C-48AF-8AEC-23975138BF49}"/>
              </a:ext>
            </a:extLst>
          </p:cNvPr>
          <p:cNvSpPr txBox="1"/>
          <p:nvPr/>
        </p:nvSpPr>
        <p:spPr>
          <a:xfrm>
            <a:off x="2267801" y="4583729"/>
            <a:ext cx="1722805" cy="2276905"/>
          </a:xfrm>
          <a:prstGeom prst="rect">
            <a:avLst/>
          </a:prstGeom>
        </p:spPr>
        <p:txBody>
          <a:bodyPr vert="horz" wrap="square" lIns="0" tIns="9525" rIns="0" bIns="0" rtlCol="0">
            <a:spAutoFit/>
          </a:bodyPr>
          <a:lstStyle/>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Depression</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Suicide prevention</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Addictions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Mental health awareness and conditions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Mental well being terms</a:t>
            </a:r>
          </a:p>
        </p:txBody>
      </p:sp>
      <p:sp>
        <p:nvSpPr>
          <p:cNvPr id="6" name="object 11">
            <a:extLst>
              <a:ext uri="{FF2B5EF4-FFF2-40B4-BE49-F238E27FC236}">
                <a16:creationId xmlns:a16="http://schemas.microsoft.com/office/drawing/2014/main" id="{5F4F08AE-F34B-4600-991A-BCFAAA7EDEE3}"/>
              </a:ext>
            </a:extLst>
          </p:cNvPr>
          <p:cNvSpPr txBox="1"/>
          <p:nvPr/>
        </p:nvSpPr>
        <p:spPr>
          <a:xfrm>
            <a:off x="4051688" y="4387980"/>
            <a:ext cx="2037879" cy="2820644"/>
          </a:xfrm>
          <a:prstGeom prst="rect">
            <a:avLst/>
          </a:prstGeom>
        </p:spPr>
        <p:txBody>
          <a:bodyPr vert="horz" wrap="square" lIns="0" tIns="9525" rIns="0" bIns="0" rtlCol="0">
            <a:spAutoFit/>
          </a:bodyPr>
          <a:lstStyle/>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Crisis &amp; disaster</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Staying healthy</a:t>
            </a:r>
          </a:p>
          <a:p>
            <a:pPr marL="751523" marR="3810" lvl="1" indent="-285750" algn="l" defTabSz="914400" rtl="0" eaLnBrk="1" fontAlgn="auto" latinLnBrk="0" hangingPunct="1">
              <a:lnSpc>
                <a:spcPct val="100000"/>
              </a:lnSpc>
              <a:spcBef>
                <a:spcPts val="75"/>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Fitness </a:t>
            </a:r>
          </a:p>
          <a:p>
            <a:pPr marL="751523" marR="3810" lvl="1" indent="-285750" algn="l" defTabSz="914400" rtl="0" eaLnBrk="1" fontAlgn="auto" latinLnBrk="0" hangingPunct="1">
              <a:lnSpc>
                <a:spcPct val="100000"/>
              </a:lnSpc>
              <a:spcBef>
                <a:spcPts val="75"/>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nutrition</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Self-improvement</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Stress</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Trauma, grief </a:t>
            </a:r>
            <a:r>
              <a:rPr kumimoji="0" lang="en-US" sz="1600" b="1" i="0" u="none" strike="noStrike" kern="1200" cap="none" spc="0" normalizeH="0" baseline="0" noProof="0" dirty="0">
                <a:ln>
                  <a:noFill/>
                </a:ln>
                <a:solidFill>
                  <a:srgbClr val="563D82"/>
                </a:solidFill>
                <a:effectLst/>
                <a:uLnTx/>
                <a:uFillTx/>
                <a:latin typeface="Calibri" panose="020F0502020204030204" pitchFamily="34" charset="0"/>
                <a:ea typeface="+mn-ea"/>
                <a:cs typeface="Calibri" panose="020F0502020204030204" pitchFamily="34" charset="0"/>
              </a:rPr>
              <a:t>&amp;</a:t>
            </a: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 loss</a:t>
            </a:r>
          </a:p>
          <a:p>
            <a:pPr marL="222878" marR="3810" indent="-214305">
              <a:spcBef>
                <a:spcPts val="75"/>
              </a:spcBef>
              <a:buFont typeface="Arial" panose="020B0604020202020204" pitchFamily="34" charset="0"/>
              <a:buChar char="•"/>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COVID-19 Resource      	Center</a:t>
            </a:r>
          </a:p>
          <a:p>
            <a:pPr marL="222878" marR="3810" lvl="0" indent="-214305" algn="l" defTabSz="914400" rtl="0" eaLnBrk="1" fontAlgn="auto" latinLnBrk="0" hangingPunct="1">
              <a:lnSpc>
                <a:spcPct val="100000"/>
              </a:lnSpc>
              <a:spcBef>
                <a:spcPts val="75"/>
              </a:spcBef>
              <a:spcAft>
                <a:spcPts val="0"/>
              </a:spcAft>
              <a:buClrTx/>
              <a:buSzTx/>
              <a:buFont typeface="Arial" panose="020B0604020202020204" pitchFamily="34" charset="0"/>
              <a:buChar char="•"/>
              <a:tabLst/>
              <a:defRPr/>
            </a:pPr>
            <a:endParaRPr kumimoji="0"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endParaRPr>
          </a:p>
        </p:txBody>
      </p:sp>
      <p:sp>
        <p:nvSpPr>
          <p:cNvPr id="7" name="TextBox 6">
            <a:extLst>
              <a:ext uri="{FF2B5EF4-FFF2-40B4-BE49-F238E27FC236}">
                <a16:creationId xmlns:a16="http://schemas.microsoft.com/office/drawing/2014/main" id="{ADF179C1-2693-4D08-8803-FB66A260764D}"/>
              </a:ext>
            </a:extLst>
          </p:cNvPr>
          <p:cNvSpPr txBox="1"/>
          <p:nvPr/>
        </p:nvSpPr>
        <p:spPr>
          <a:xfrm>
            <a:off x="209720" y="3978489"/>
            <a:ext cx="1482554" cy="466815"/>
          </a:xfrm>
          <a:prstGeom prst="rect">
            <a:avLst/>
          </a:prstGeom>
          <a:noFill/>
        </p:spPr>
        <p:txBody>
          <a:bodyPr wrap="square" lIns="0" tIns="0" rIns="0" bIns="0" rtlCol="0">
            <a:no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Life &amp; Relationships</a:t>
            </a:r>
          </a:p>
        </p:txBody>
      </p:sp>
      <p:sp>
        <p:nvSpPr>
          <p:cNvPr id="8" name="TextBox 7">
            <a:extLst>
              <a:ext uri="{FF2B5EF4-FFF2-40B4-BE49-F238E27FC236}">
                <a16:creationId xmlns:a16="http://schemas.microsoft.com/office/drawing/2014/main" id="{C0949B92-A5C7-418A-86A0-B05E5EFFD232}"/>
              </a:ext>
            </a:extLst>
          </p:cNvPr>
          <p:cNvSpPr txBox="1"/>
          <p:nvPr/>
        </p:nvSpPr>
        <p:spPr>
          <a:xfrm>
            <a:off x="2231530" y="3967124"/>
            <a:ext cx="1628339" cy="510995"/>
          </a:xfrm>
          <a:prstGeom prst="rect">
            <a:avLst/>
          </a:prstGeom>
          <a:noFill/>
        </p:spPr>
        <p:txBody>
          <a:bodyPr wrap="square" lIns="0" tIns="0" rIns="0" bIns="0" rtlCol="0">
            <a:no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Mental Health and Addictions</a:t>
            </a:r>
          </a:p>
        </p:txBody>
      </p:sp>
      <p:sp>
        <p:nvSpPr>
          <p:cNvPr id="9" name="TextBox 8">
            <a:extLst>
              <a:ext uri="{FF2B5EF4-FFF2-40B4-BE49-F238E27FC236}">
                <a16:creationId xmlns:a16="http://schemas.microsoft.com/office/drawing/2014/main" id="{C58614AD-8BFF-41CD-9482-35BA8DA7A7FB}"/>
              </a:ext>
            </a:extLst>
          </p:cNvPr>
          <p:cNvSpPr txBox="1"/>
          <p:nvPr/>
        </p:nvSpPr>
        <p:spPr>
          <a:xfrm>
            <a:off x="4239945" y="3921079"/>
            <a:ext cx="1453319" cy="510995"/>
          </a:xfrm>
          <a:prstGeom prst="rect">
            <a:avLst/>
          </a:prstGeom>
          <a:noFill/>
        </p:spPr>
        <p:txBody>
          <a:bodyPr wrap="square" lIns="0" tIns="0" rIns="0" bIns="0" rtlCol="0">
            <a:no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Resource </a:t>
            </a:r>
            <a:b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b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Centers</a:t>
            </a:r>
          </a:p>
        </p:txBody>
      </p:sp>
      <p:sp>
        <p:nvSpPr>
          <p:cNvPr id="10" name="TextBox 9">
            <a:extLst>
              <a:ext uri="{FF2B5EF4-FFF2-40B4-BE49-F238E27FC236}">
                <a16:creationId xmlns:a16="http://schemas.microsoft.com/office/drawing/2014/main" id="{751EE9F4-67EF-49AD-AC23-1714F259F3E3}"/>
              </a:ext>
            </a:extLst>
          </p:cNvPr>
          <p:cNvSpPr txBox="1"/>
          <p:nvPr/>
        </p:nvSpPr>
        <p:spPr>
          <a:xfrm>
            <a:off x="6124474" y="3934309"/>
            <a:ext cx="1453319" cy="510995"/>
          </a:xfrm>
          <a:prstGeom prst="rect">
            <a:avLst/>
          </a:prstGeom>
          <a:noFill/>
        </p:spPr>
        <p:txBody>
          <a:bodyPr wrap="square" lIns="0" tIns="0" rIns="0" bIns="0" rtlCol="0">
            <a:no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Career &amp;</a:t>
            </a:r>
            <a:b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b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  Workplace</a:t>
            </a:r>
          </a:p>
        </p:txBody>
      </p:sp>
      <p:sp>
        <p:nvSpPr>
          <p:cNvPr id="11" name="TextBox 10">
            <a:extLst>
              <a:ext uri="{FF2B5EF4-FFF2-40B4-BE49-F238E27FC236}">
                <a16:creationId xmlns:a16="http://schemas.microsoft.com/office/drawing/2014/main" id="{75FED7E0-E9E4-4FBD-9A7C-0547742C0593}"/>
              </a:ext>
            </a:extLst>
          </p:cNvPr>
          <p:cNvSpPr txBox="1"/>
          <p:nvPr/>
        </p:nvSpPr>
        <p:spPr>
          <a:xfrm>
            <a:off x="8225655" y="4186988"/>
            <a:ext cx="1453319" cy="352929"/>
          </a:xfrm>
          <a:prstGeom prst="rect">
            <a:avLst/>
          </a:prstGeom>
          <a:noFill/>
        </p:spPr>
        <p:txBody>
          <a:bodyPr wrap="square" lIns="0" tIns="0" rIns="0" bIns="0" rtlCol="0">
            <a:no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Tools</a:t>
            </a:r>
          </a:p>
        </p:txBody>
      </p:sp>
      <p:sp>
        <p:nvSpPr>
          <p:cNvPr id="13" name="TextBox 12">
            <a:extLst>
              <a:ext uri="{FF2B5EF4-FFF2-40B4-BE49-F238E27FC236}">
                <a16:creationId xmlns:a16="http://schemas.microsoft.com/office/drawing/2014/main" id="{94DDA030-C459-4B92-98D9-584E884084BD}"/>
              </a:ext>
            </a:extLst>
          </p:cNvPr>
          <p:cNvSpPr txBox="1"/>
          <p:nvPr/>
        </p:nvSpPr>
        <p:spPr>
          <a:xfrm>
            <a:off x="10283915" y="4174423"/>
            <a:ext cx="1453319" cy="301325"/>
          </a:xfrm>
          <a:prstGeom prst="rect">
            <a:avLst/>
          </a:prstGeom>
          <a:noFill/>
        </p:spPr>
        <p:txBody>
          <a:bodyPr wrap="square" lIns="0" tIns="0" rIns="0" bIns="0" rtlCol="0">
            <a:no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11" normalizeH="0" baseline="0" noProof="0" dirty="0">
                <a:ln>
                  <a:noFill/>
                </a:ln>
                <a:solidFill>
                  <a:srgbClr val="3F3F3F"/>
                </a:solidFill>
                <a:effectLst/>
                <a:uLnTx/>
                <a:uFillTx/>
                <a:latin typeface="Open Sans Light"/>
                <a:ea typeface="+mn-ea"/>
                <a:cs typeface="Open Sans"/>
              </a:rPr>
              <a:t>Services</a:t>
            </a:r>
          </a:p>
        </p:txBody>
      </p:sp>
      <p:sp>
        <p:nvSpPr>
          <p:cNvPr id="14" name="TextBox 13">
            <a:extLst>
              <a:ext uri="{FF2B5EF4-FFF2-40B4-BE49-F238E27FC236}">
                <a16:creationId xmlns:a16="http://schemas.microsoft.com/office/drawing/2014/main" id="{34ACC0DB-3640-4012-88E6-F16D2D209306}"/>
              </a:ext>
            </a:extLst>
          </p:cNvPr>
          <p:cNvSpPr txBox="1"/>
          <p:nvPr/>
        </p:nvSpPr>
        <p:spPr>
          <a:xfrm>
            <a:off x="9967178" y="4559493"/>
            <a:ext cx="2317761" cy="2200604"/>
          </a:xfrm>
          <a:prstGeom prst="rect">
            <a:avLst/>
          </a:prstGeom>
          <a:noFill/>
        </p:spPr>
        <p:txBody>
          <a:bodyPr wrap="square" lIns="0" tIns="0" rIns="0" bIns="0" rtlCol="0">
            <a:noAutofit/>
          </a:bodyPr>
          <a:lstStyle/>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About your benefits</a:t>
            </a:r>
          </a:p>
          <a:p>
            <a:pPr marL="0" marR="3810" lvl="1" indent="0" algn="l" defTabSz="914400" rtl="0" eaLnBrk="1" fontAlgn="base" latinLnBrk="0" hangingPunct="1">
              <a:lnSpc>
                <a:spcPct val="100000"/>
              </a:lnSpc>
              <a:spcBef>
                <a:spcPts val="75"/>
              </a:spcBef>
              <a:spcAft>
                <a:spcPts val="0"/>
              </a:spcAft>
              <a:buClrTx/>
              <a:buSzTx/>
              <a:buFontTx/>
              <a:buNone/>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 Orientation</a:t>
            </a: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Emotional Wellbeing</a:t>
            </a: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r>
              <a:rPr kumimoji="0" lang="en-US" sz="1600" b="0" i="0" u="none" strike="noStrike" kern="1200" cap="none" spc="-11" normalizeH="0" baseline="0" noProof="0" dirty="0">
                <a:ln>
                  <a:noFill/>
                </a:ln>
                <a:solidFill>
                  <a:srgbClr val="3F3F3F"/>
                </a:solidFill>
                <a:effectLst/>
                <a:uLnTx/>
                <a:uFillTx/>
                <a:latin typeface="Open Sans Light"/>
                <a:ea typeface="+mn-ea"/>
                <a:cs typeface="Open Sans"/>
              </a:rPr>
              <a:t>Legal and Financial</a:t>
            </a: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myStrength</a:t>
            </a: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endParaRP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Chat Therapy (ICON)</a:t>
            </a: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endParaRPr lang="en-US" sz="1600" b="1" dirty="0">
              <a:solidFill>
                <a:srgbClr val="563D82"/>
              </a:solidFill>
              <a:latin typeface="Trebuchet MS" panose="020B0603020202020204" pitchFamily="34" charset="0"/>
              <a:cs typeface="Open Sans Light"/>
            </a:endParaRP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Personalization</a:t>
            </a:r>
          </a:p>
          <a:p>
            <a:pPr marL="108566" marR="3810" lvl="0" indent="-214305" algn="l" defTabSz="914400" rtl="0" eaLnBrk="1" fontAlgn="base" latinLnBrk="0" hangingPunct="1">
              <a:lnSpc>
                <a:spcPct val="100000"/>
              </a:lnSpc>
              <a:spcBef>
                <a:spcPts val="75"/>
              </a:spcBef>
              <a:spcAft>
                <a:spcPts val="0"/>
              </a:spcAft>
              <a:buClrTx/>
              <a:buSzTx/>
              <a:buFont typeface="Arial" panose="020B0604020202020204" pitchFamily="34" charset="0"/>
              <a:buChar char="•"/>
              <a:tabLst/>
              <a:defRPr/>
            </a:pPr>
            <a:endParaRPr kumimoji="0" lang="en-US" sz="1400" b="0" i="0" u="none" strike="noStrike" kern="1200" cap="none" spc="-11" normalizeH="0" baseline="0" noProof="0" dirty="0">
              <a:ln>
                <a:noFill/>
              </a:ln>
              <a:solidFill>
                <a:srgbClr val="3F3F3F"/>
              </a:solidFill>
              <a:effectLst/>
              <a:uLnTx/>
              <a:uFillTx/>
              <a:latin typeface="Open Sans Light"/>
              <a:ea typeface="+mn-ea"/>
              <a:cs typeface="Open Sans"/>
            </a:endParaRPr>
          </a:p>
        </p:txBody>
      </p:sp>
      <p:sp>
        <p:nvSpPr>
          <p:cNvPr id="18" name="TextBox 17">
            <a:extLst>
              <a:ext uri="{FF2B5EF4-FFF2-40B4-BE49-F238E27FC236}">
                <a16:creationId xmlns:a16="http://schemas.microsoft.com/office/drawing/2014/main" id="{C1E20428-6350-4DF1-AA27-21E84EACCF28}"/>
              </a:ext>
            </a:extLst>
          </p:cNvPr>
          <p:cNvSpPr txBox="1"/>
          <p:nvPr/>
        </p:nvSpPr>
        <p:spPr>
          <a:xfrm>
            <a:off x="4510216" y="1272746"/>
            <a:ext cx="1421027" cy="568411"/>
          </a:xfrm>
          <a:prstGeom prst="rect">
            <a:avLst/>
          </a:prstGeom>
          <a:noFill/>
        </p:spPr>
        <p:txBody>
          <a:bodyPr wrap="square" lIns="0" tIns="0" rIns="0" bIns="0" rtlCol="0">
            <a:noAutofit/>
          </a:bodyPr>
          <a:lstStyle/>
          <a:p>
            <a:pPr marL="0" marR="0" lvl="0" indent="0" algn="l" defTabSz="456758" rtl="0" eaLnBrk="1" fontAlgn="base" latinLnBrk="0" hangingPunct="1">
              <a:lnSpc>
                <a:spcPct val="100000"/>
              </a:lnSpc>
              <a:spcBef>
                <a:spcPts val="1200"/>
              </a:spcBef>
              <a:spcAft>
                <a:spcPts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Open Sans Light"/>
              <a:ea typeface="+mn-ea"/>
              <a:cs typeface="Open Sans Light"/>
            </a:endParaRPr>
          </a:p>
        </p:txBody>
      </p:sp>
      <p:pic>
        <p:nvPicPr>
          <p:cNvPr id="21" name="Picture 20" descr="A person sitting at a table using a computer&#10;&#10;Description automatically generated">
            <a:extLst>
              <a:ext uri="{FF2B5EF4-FFF2-40B4-BE49-F238E27FC236}">
                <a16:creationId xmlns:a16="http://schemas.microsoft.com/office/drawing/2014/main" id="{7ADD17AA-7287-4C40-8284-01976126F63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9158"/>
            <a:ext cx="12188825" cy="3959046"/>
          </a:xfrm>
          <a:prstGeom prst="rect">
            <a:avLst/>
          </a:prstGeom>
        </p:spPr>
      </p:pic>
      <p:sp>
        <p:nvSpPr>
          <p:cNvPr id="20" name="Title 1">
            <a:extLst>
              <a:ext uri="{FF2B5EF4-FFF2-40B4-BE49-F238E27FC236}">
                <a16:creationId xmlns:a16="http://schemas.microsoft.com/office/drawing/2014/main" id="{B4EFC03E-7B0C-4F7A-9350-02D463BD789E}"/>
              </a:ext>
            </a:extLst>
          </p:cNvPr>
          <p:cNvSpPr txBox="1">
            <a:spLocks/>
          </p:cNvSpPr>
          <p:nvPr/>
        </p:nvSpPr>
        <p:spPr>
          <a:xfrm>
            <a:off x="239157" y="233365"/>
            <a:ext cx="9454896" cy="731520"/>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Open Sans Light"/>
                <a:ea typeface="+mj-ea"/>
                <a:cs typeface="Open Sans Ligh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ea typeface="+mj-ea"/>
                <a:cs typeface="Open Sans Light"/>
              </a:rPr>
              <a:t>Online Resources</a:t>
            </a:r>
          </a:p>
        </p:txBody>
      </p:sp>
    </p:spTree>
    <p:extLst>
      <p:ext uri="{BB962C8B-B14F-4D97-AF65-F5344CB8AC3E}">
        <p14:creationId xmlns:p14="http://schemas.microsoft.com/office/powerpoint/2010/main" val="359162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8ACC-468D-4505-B15A-235793B081DA}"/>
              </a:ext>
            </a:extLst>
          </p:cNvPr>
          <p:cNvSpPr txBox="1">
            <a:spLocks/>
          </p:cNvSpPr>
          <p:nvPr/>
        </p:nvSpPr>
        <p:spPr>
          <a:xfrm>
            <a:off x="2075685" y="459651"/>
            <a:ext cx="1054963" cy="73183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0" i="0" kern="1200">
                <a:solidFill>
                  <a:schemeClr val="accent2"/>
                </a:solidFill>
                <a:latin typeface="+mj-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414141"/>
              </a:solidFill>
              <a:effectLst/>
              <a:uLnTx/>
              <a:uFillTx/>
              <a:latin typeface="Open Sans Light"/>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E9404D86-7856-476E-A36D-A8B8DE1D705F}"/>
              </a:ext>
            </a:extLst>
          </p:cNvPr>
          <p:cNvSpPr txBox="1">
            <a:spLocks/>
          </p:cNvSpPr>
          <p:nvPr/>
        </p:nvSpPr>
        <p:spPr>
          <a:xfrm>
            <a:off x="1524001" y="297257"/>
            <a:ext cx="9144000" cy="104704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0" i="0" kern="1200">
                <a:solidFill>
                  <a:schemeClr val="accent2"/>
                </a:solidFill>
                <a:latin typeface="+mj-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1000"/>
              </a:spcBef>
              <a:spcAft>
                <a:spcPts val="1000"/>
              </a:spcAft>
              <a:buClrTx/>
              <a:buSzTx/>
              <a:buFontTx/>
              <a:buNone/>
              <a:tabLst/>
              <a:defRPr/>
            </a:pPr>
            <a:endParaRPr kumimoji="0" lang="en-US" sz="1800" b="0" i="0" u="none" strike="noStrike" kern="1200" cap="none" spc="0" normalizeH="0" baseline="0" noProof="0" dirty="0">
              <a:ln>
                <a:noFill/>
              </a:ln>
              <a:solidFill>
                <a:srgbClr val="7D3F98"/>
              </a:solidFill>
              <a:effectLst/>
              <a:uLnTx/>
              <a:uFillTx/>
              <a:latin typeface="Open Sans Light"/>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6BB87F5A-5EE8-4FFF-89D7-19686B732728}"/>
              </a:ext>
            </a:extLst>
          </p:cNvPr>
          <p:cNvGrpSpPr/>
          <p:nvPr/>
        </p:nvGrpSpPr>
        <p:grpSpPr>
          <a:xfrm>
            <a:off x="593916" y="2108688"/>
            <a:ext cx="11198897" cy="4388222"/>
            <a:chOff x="-1590887" y="1315492"/>
            <a:chExt cx="11984131" cy="5365994"/>
          </a:xfrm>
        </p:grpSpPr>
        <p:sp>
          <p:nvSpPr>
            <p:cNvPr id="5" name="TextBox 4">
              <a:extLst>
                <a:ext uri="{FF2B5EF4-FFF2-40B4-BE49-F238E27FC236}">
                  <a16:creationId xmlns:a16="http://schemas.microsoft.com/office/drawing/2014/main" id="{6C19834D-507A-4F93-9021-A5D1DFC11C07}"/>
                </a:ext>
              </a:extLst>
            </p:cNvPr>
            <p:cNvSpPr txBox="1"/>
            <p:nvPr/>
          </p:nvSpPr>
          <p:spPr>
            <a:xfrm>
              <a:off x="4453856" y="3325808"/>
              <a:ext cx="5939388" cy="696447"/>
            </a:xfrm>
            <a:prstGeom prst="rect">
              <a:avLst/>
            </a:prstGeom>
            <a:noFill/>
            <a:ln>
              <a:noFill/>
            </a:ln>
          </p:spPr>
          <p:txBody>
            <a:bodyPr wrap="square" lIns="0" tIns="0" rIns="0" bIns="0" rtlCol="0">
              <a:noAutofit/>
            </a:bodyPr>
            <a:lstStyle/>
            <a:p>
              <a:pPr marL="0" marR="0" lvl="0" indent="0" algn="l" defTabSz="456774" rtl="0" eaLnBrk="1" fontAlgn="base"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Open Sans Bold" panose="020B0806030504020204" pitchFamily="34" charset="0"/>
                  <a:cs typeface="Open Sans Bold" panose="020B0806030504020204" pitchFamily="34" charset="0"/>
                </a:rPr>
                <a:t>The award-winning </a:t>
              </a:r>
              <a:r>
                <a:rPr kumimoji="0" lang="en-US" sz="2000" b="1" i="0" u="none" strike="noStrike" kern="1200" cap="none" spc="0" normalizeH="0" baseline="0" noProof="0" dirty="0">
                  <a:ln>
                    <a:noFill/>
                  </a:ln>
                  <a:solidFill>
                    <a:srgbClr val="563D82"/>
                  </a:solidFill>
                  <a:effectLst/>
                  <a:uLnTx/>
                  <a:uFillTx/>
                  <a:latin typeface="Trebuchet MS" panose="020B0603020202020204" pitchFamily="34" charset="0"/>
                  <a:cs typeface="Open Sans Light"/>
                </a:rPr>
                <a:t>emotional barometer tool</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Open Sans Bold" panose="020B0806030504020204" pitchFamily="34" charset="0"/>
                  <a:cs typeface="Open Sans Bold" panose="020B0806030504020204" pitchFamily="34" charset="0"/>
                </a:rPr>
                <a:t>, available to anyone with an email address</a:t>
              </a:r>
            </a:p>
          </p:txBody>
        </p:sp>
        <p:sp>
          <p:nvSpPr>
            <p:cNvPr id="6" name="TextBox 5">
              <a:extLst>
                <a:ext uri="{FF2B5EF4-FFF2-40B4-BE49-F238E27FC236}">
                  <a16:creationId xmlns:a16="http://schemas.microsoft.com/office/drawing/2014/main" id="{B03ECC7F-E610-4D16-BDFA-2E0A790EF637}"/>
                </a:ext>
              </a:extLst>
            </p:cNvPr>
            <p:cNvSpPr txBox="1"/>
            <p:nvPr/>
          </p:nvSpPr>
          <p:spPr>
            <a:xfrm>
              <a:off x="-1590886" y="3316346"/>
              <a:ext cx="5905212" cy="696447"/>
            </a:xfrm>
            <a:prstGeom prst="rect">
              <a:avLst/>
            </a:prstGeom>
            <a:noFill/>
            <a:ln>
              <a:noFill/>
            </a:ln>
          </p:spPr>
          <p:txBody>
            <a:bodyPr wrap="square" lIns="0" tIns="0" rIns="0" bIns="0" rtlCol="0">
              <a:noAutofit/>
            </a:bodyPr>
            <a:lstStyle/>
            <a:p>
              <a:pPr marL="0" marR="0" lvl="0" indent="0" algn="l" defTabSz="456774" rtl="0" eaLnBrk="1" fontAlgn="base" latinLnBrk="0" hangingPunct="1">
                <a:lnSpc>
                  <a:spcPct val="100000"/>
                </a:lnSpc>
                <a:spcBef>
                  <a:spcPts val="1200"/>
                </a:spcBef>
                <a:spcAft>
                  <a:spcPts val="0"/>
                </a:spcAft>
                <a:buClrTx/>
                <a:buSzTx/>
                <a:buFontTx/>
                <a:buNone/>
                <a:tabLst/>
                <a:defRPr/>
              </a:pPr>
              <a:r>
                <a:rPr kumimoji="0" lang="en-US" b="1" i="0" u="none" strike="noStrike" kern="1200" cap="none" spc="0" normalizeH="0" baseline="0" noProof="0" dirty="0">
                  <a:ln>
                    <a:noFill/>
                  </a:ln>
                  <a:solidFill>
                    <a:srgbClr val="563D82"/>
                  </a:solidFill>
                  <a:effectLst/>
                  <a:uLnTx/>
                  <a:uFillTx/>
                  <a:latin typeface="Trebuchet MS" panose="020B0603020202020204" pitchFamily="34" charset="0"/>
                  <a:cs typeface="Open Sans Light"/>
                </a:rPr>
                <a:t>Online help </a:t>
              </a:r>
              <a:r>
                <a:rPr kumimoji="0" lang="en-US" b="0" i="0" u="none" strike="noStrike" kern="1200" cap="none" spc="0" normalizeH="0" baseline="0" noProof="0" dirty="0">
                  <a:ln>
                    <a:noFill/>
                  </a:ln>
                  <a:solidFill>
                    <a:srgbClr val="414141"/>
                  </a:solidFill>
                  <a:effectLst/>
                  <a:uLnTx/>
                  <a:uFillTx/>
                  <a:latin typeface="Trebuchet MS" panose="020B0603020202020204" pitchFamily="34" charset="0"/>
                  <a:ea typeface="Open Sans Bold" panose="020B0806030504020204" pitchFamily="34" charset="0"/>
                  <a:cs typeface="Open Sans Bold" panose="020B0806030504020204" pitchFamily="34" charset="0"/>
                </a:rPr>
                <a:t>at your fingertips with the member contact form, mood rater tool and wellbeing articles</a:t>
              </a:r>
            </a:p>
          </p:txBody>
        </p:sp>
        <p:grpSp>
          <p:nvGrpSpPr>
            <p:cNvPr id="7" name="Group 6">
              <a:extLst>
                <a:ext uri="{FF2B5EF4-FFF2-40B4-BE49-F238E27FC236}">
                  <a16:creationId xmlns:a16="http://schemas.microsoft.com/office/drawing/2014/main" id="{8420125C-3E35-45AF-9D67-946302BC775F}"/>
                </a:ext>
              </a:extLst>
            </p:cNvPr>
            <p:cNvGrpSpPr/>
            <p:nvPr/>
          </p:nvGrpSpPr>
          <p:grpSpPr>
            <a:xfrm>
              <a:off x="6926262" y="4407603"/>
              <a:ext cx="2748063" cy="1185968"/>
              <a:chOff x="9434484" y="5018231"/>
              <a:chExt cx="3938841" cy="1699866"/>
            </a:xfrm>
          </p:grpSpPr>
          <p:pic>
            <p:nvPicPr>
              <p:cNvPr id="30" name="Picture 5" descr="C:\AB\Sales\Proposals\Citi\Talkspace.png">
                <a:extLst>
                  <a:ext uri="{FF2B5EF4-FFF2-40B4-BE49-F238E27FC236}">
                    <a16:creationId xmlns:a16="http://schemas.microsoft.com/office/drawing/2014/main" id="{C7C5C13A-2773-4E78-8B75-8E74E42F08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77502" y="5026817"/>
                <a:ext cx="3395823" cy="16912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B\Sales\Proposals\Citi\18d037c2-phone-2x_05o0az05e0ay00a001.png">
                <a:extLst>
                  <a:ext uri="{FF2B5EF4-FFF2-40B4-BE49-F238E27FC236}">
                    <a16:creationId xmlns:a16="http://schemas.microsoft.com/office/drawing/2014/main" id="{C15FC59C-AA4F-4743-82C9-F8D0805930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34484" y="5018231"/>
                <a:ext cx="836990" cy="169986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7BBA3D90-23CE-4742-8DA4-655AE8778D0B}"/>
                </a:ext>
              </a:extLst>
            </p:cNvPr>
            <p:cNvSpPr txBox="1"/>
            <p:nvPr/>
          </p:nvSpPr>
          <p:spPr>
            <a:xfrm>
              <a:off x="4489082" y="5985039"/>
              <a:ext cx="5685597" cy="696447"/>
            </a:xfrm>
            <a:prstGeom prst="rect">
              <a:avLst/>
            </a:prstGeom>
            <a:noFill/>
            <a:ln>
              <a:noFill/>
            </a:ln>
          </p:spPr>
          <p:txBody>
            <a:bodyPr wrap="square" lIns="0" tIns="0" rIns="0" bIns="0" rtlCol="0">
              <a:noAutofit/>
            </a:bodyPr>
            <a:lstStyle/>
            <a:p>
              <a:pPr marL="0" marR="0" lvl="0" indent="0" algn="l" defTabSz="456774"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Open Sans Bold" panose="020B0806030504020204" pitchFamily="34" charset="0"/>
                  <a:cs typeface="Open Sans Bold" panose="020B0806030504020204" pitchFamily="34" charset="0"/>
                </a:rPr>
                <a:t>Individual counseling with a licensed </a:t>
              </a:r>
              <a:r>
                <a:rPr kumimoji="0" lang="en-US" sz="2000" b="1" i="0" u="none" strike="noStrike" kern="1200" cap="none" spc="0" normalizeH="0" baseline="0" noProof="0" dirty="0">
                  <a:ln>
                    <a:noFill/>
                  </a:ln>
                  <a:solidFill>
                    <a:srgbClr val="563D82"/>
                  </a:solidFill>
                  <a:effectLst/>
                  <a:uLnTx/>
                  <a:uFillTx/>
                  <a:latin typeface="Trebuchet MS" panose="020B0603020202020204" pitchFamily="34" charset="0"/>
                  <a:cs typeface="Open Sans Light"/>
                </a:rPr>
                <a:t>therapist via smartphone, tablet or desktop  </a:t>
              </a:r>
            </a:p>
          </p:txBody>
        </p:sp>
        <p:pic>
          <p:nvPicPr>
            <p:cNvPr id="9" name="Picture 3">
              <a:extLst>
                <a:ext uri="{FF2B5EF4-FFF2-40B4-BE49-F238E27FC236}">
                  <a16:creationId xmlns:a16="http://schemas.microsoft.com/office/drawing/2014/main" id="{78505D2A-4691-4B73-B188-0C06F829E36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3579" y="1473690"/>
              <a:ext cx="698050" cy="74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D407D539-64B8-430F-8CEC-AFDD5E801B4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97992" y="4432296"/>
              <a:ext cx="704608" cy="81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DCBC2D8D-622A-4E3D-AA50-C105DFD974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9609" y="4422918"/>
              <a:ext cx="714080" cy="790693"/>
            </a:xfrm>
            <a:prstGeom prst="rect">
              <a:avLst/>
            </a:prstGeom>
          </p:spPr>
        </p:pic>
        <p:pic>
          <p:nvPicPr>
            <p:cNvPr id="12" name="Picture 11">
              <a:extLst>
                <a:ext uri="{FF2B5EF4-FFF2-40B4-BE49-F238E27FC236}">
                  <a16:creationId xmlns:a16="http://schemas.microsoft.com/office/drawing/2014/main" id="{7037A812-379F-4385-BD5B-0CF6C37475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85433" y="1315492"/>
              <a:ext cx="964729" cy="1037942"/>
            </a:xfrm>
            <a:prstGeom prst="rect">
              <a:avLst/>
            </a:prstGeom>
          </p:spPr>
        </p:pic>
        <p:grpSp>
          <p:nvGrpSpPr>
            <p:cNvPr id="13" name="Group 12">
              <a:extLst>
                <a:ext uri="{FF2B5EF4-FFF2-40B4-BE49-F238E27FC236}">
                  <a16:creationId xmlns:a16="http://schemas.microsoft.com/office/drawing/2014/main" id="{67A855A5-CB38-4D02-AC69-2727BB9277AC}"/>
                </a:ext>
              </a:extLst>
            </p:cNvPr>
            <p:cNvGrpSpPr/>
            <p:nvPr/>
          </p:nvGrpSpPr>
          <p:grpSpPr>
            <a:xfrm>
              <a:off x="772358" y="1482815"/>
              <a:ext cx="2320496" cy="1413350"/>
              <a:chOff x="3425178" y="4691636"/>
              <a:chExt cx="2814377" cy="1714159"/>
            </a:xfrm>
          </p:grpSpPr>
          <p:pic>
            <p:nvPicPr>
              <p:cNvPr id="27" name="Picture 26">
                <a:extLst>
                  <a:ext uri="{FF2B5EF4-FFF2-40B4-BE49-F238E27FC236}">
                    <a16:creationId xmlns:a16="http://schemas.microsoft.com/office/drawing/2014/main" id="{A21A21E7-C1D0-4EDA-B3B5-DF5522514C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31229" y="4691636"/>
                <a:ext cx="1008326" cy="1714156"/>
              </a:xfrm>
              <a:prstGeom prst="rect">
                <a:avLst/>
              </a:prstGeom>
            </p:spPr>
          </p:pic>
          <p:pic>
            <p:nvPicPr>
              <p:cNvPr id="28" name="Picture 27">
                <a:extLst>
                  <a:ext uri="{FF2B5EF4-FFF2-40B4-BE49-F238E27FC236}">
                    <a16:creationId xmlns:a16="http://schemas.microsoft.com/office/drawing/2014/main" id="{D4B64338-A44E-4EF3-9B0B-8A470299F17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25178" y="4691638"/>
                <a:ext cx="836990" cy="1714156"/>
              </a:xfrm>
              <a:prstGeom prst="rect">
                <a:avLst/>
              </a:prstGeom>
            </p:spPr>
          </p:pic>
          <p:pic>
            <p:nvPicPr>
              <p:cNvPr id="29" name="Picture 28">
                <a:extLst>
                  <a:ext uri="{FF2B5EF4-FFF2-40B4-BE49-F238E27FC236}">
                    <a16:creationId xmlns:a16="http://schemas.microsoft.com/office/drawing/2014/main" id="{C2DC1B10-E48E-4226-B015-D14F727CF4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51895" y="4691638"/>
                <a:ext cx="1008326" cy="1714157"/>
              </a:xfrm>
              <a:prstGeom prst="rect">
                <a:avLst/>
              </a:prstGeom>
            </p:spPr>
          </p:pic>
        </p:grpSp>
        <p:pic>
          <p:nvPicPr>
            <p:cNvPr id="14" name="Picture 13">
              <a:extLst>
                <a:ext uri="{FF2B5EF4-FFF2-40B4-BE49-F238E27FC236}">
                  <a16:creationId xmlns:a16="http://schemas.microsoft.com/office/drawing/2014/main" id="{5DD0CAEB-6D56-4542-B5B5-52651AB124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43868" y="4292282"/>
              <a:ext cx="651062" cy="1327110"/>
            </a:xfrm>
            <a:prstGeom prst="rect">
              <a:avLst/>
            </a:prstGeom>
          </p:spPr>
        </p:pic>
        <p:pic>
          <p:nvPicPr>
            <p:cNvPr id="15" name="Picture 14">
              <a:extLst>
                <a:ext uri="{FF2B5EF4-FFF2-40B4-BE49-F238E27FC236}">
                  <a16:creationId xmlns:a16="http://schemas.microsoft.com/office/drawing/2014/main" id="{6B2D7462-AC7A-43ED-A519-B1244FA97EF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65346" y="4298130"/>
              <a:ext cx="651062" cy="1285432"/>
            </a:xfrm>
            <a:prstGeom prst="rect">
              <a:avLst/>
            </a:prstGeom>
          </p:spPr>
        </p:pic>
        <p:grpSp>
          <p:nvGrpSpPr>
            <p:cNvPr id="16" name="Group 15">
              <a:extLst>
                <a:ext uri="{FF2B5EF4-FFF2-40B4-BE49-F238E27FC236}">
                  <a16:creationId xmlns:a16="http://schemas.microsoft.com/office/drawing/2014/main" id="{EBC421D0-9E96-47A4-9A51-06CA89CD8011}"/>
                </a:ext>
              </a:extLst>
            </p:cNvPr>
            <p:cNvGrpSpPr/>
            <p:nvPr/>
          </p:nvGrpSpPr>
          <p:grpSpPr>
            <a:xfrm>
              <a:off x="7086643" y="1530330"/>
              <a:ext cx="2242466" cy="1365824"/>
              <a:chOff x="869987" y="4857128"/>
              <a:chExt cx="2610480" cy="1654420"/>
            </a:xfrm>
          </p:grpSpPr>
          <p:pic>
            <p:nvPicPr>
              <p:cNvPr id="24" name="Picture 23">
                <a:extLst>
                  <a:ext uri="{FF2B5EF4-FFF2-40B4-BE49-F238E27FC236}">
                    <a16:creationId xmlns:a16="http://schemas.microsoft.com/office/drawing/2014/main" id="{8E122A54-3375-45B1-A4B6-0F429D97A97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761840" y="4869332"/>
                <a:ext cx="899590" cy="1642216"/>
              </a:xfrm>
              <a:prstGeom prst="rect">
                <a:avLst/>
              </a:prstGeom>
            </p:spPr>
          </p:pic>
          <p:pic>
            <p:nvPicPr>
              <p:cNvPr id="25" name="Picture 24">
                <a:extLst>
                  <a:ext uri="{FF2B5EF4-FFF2-40B4-BE49-F238E27FC236}">
                    <a16:creationId xmlns:a16="http://schemas.microsoft.com/office/drawing/2014/main" id="{08093EA2-C356-4288-8F80-5370E5CA866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69987" y="4857128"/>
                <a:ext cx="836988" cy="1532826"/>
              </a:xfrm>
              <a:prstGeom prst="rect">
                <a:avLst/>
              </a:prstGeom>
            </p:spPr>
          </p:pic>
          <p:pic>
            <p:nvPicPr>
              <p:cNvPr id="26" name="Picture 25">
                <a:extLst>
                  <a:ext uri="{FF2B5EF4-FFF2-40B4-BE49-F238E27FC236}">
                    <a16:creationId xmlns:a16="http://schemas.microsoft.com/office/drawing/2014/main" id="{6B36662C-1B60-4FB4-9838-550F211A85DE}"/>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719526" y="4897368"/>
                <a:ext cx="760941" cy="1455950"/>
              </a:xfrm>
              <a:prstGeom prst="rect">
                <a:avLst/>
              </a:prstGeom>
            </p:spPr>
          </p:pic>
        </p:grpSp>
        <p:sp>
          <p:nvSpPr>
            <p:cNvPr id="17" name="TextBox 16">
              <a:extLst>
                <a:ext uri="{FF2B5EF4-FFF2-40B4-BE49-F238E27FC236}">
                  <a16:creationId xmlns:a16="http://schemas.microsoft.com/office/drawing/2014/main" id="{96036287-1832-4AED-97A2-F117DEA284A7}"/>
                </a:ext>
              </a:extLst>
            </p:cNvPr>
            <p:cNvSpPr txBox="1"/>
            <p:nvPr/>
          </p:nvSpPr>
          <p:spPr>
            <a:xfrm>
              <a:off x="4938500" y="2562065"/>
              <a:ext cx="1620439" cy="368548"/>
            </a:xfrm>
            <a:prstGeom prst="rect">
              <a:avLst/>
            </a:prstGeom>
            <a:noFill/>
          </p:spPr>
          <p:txBody>
            <a:bodyPr wrap="square" lIns="0" tIns="0" rIns="0" bIns="0" rtlCol="0">
              <a:noAutofit/>
            </a:bodyPr>
            <a:lstStyle/>
            <a:p>
              <a:pPr marL="0" marR="0" lvl="0" indent="0" algn="ctr" defTabSz="456774"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MindCheck</a:t>
              </a:r>
              <a:endParaRPr kumimoji="0" lang="en-US" sz="1200" b="0" i="0" u="none" strike="noStrike" kern="1200" cap="none" spc="0" normalizeH="0" baseline="0" noProof="0" dirty="0">
                <a:ln>
                  <a:noFill/>
                </a:ln>
                <a:solidFill>
                  <a:srgbClr val="7030A0"/>
                </a:solidFill>
                <a:effectLst/>
                <a:uLnTx/>
                <a:uFillTx/>
                <a:latin typeface="Open Sans Light"/>
                <a:ea typeface="+mn-ea"/>
                <a:cs typeface="Open Sans Light"/>
              </a:endParaRPr>
            </a:p>
          </p:txBody>
        </p:sp>
        <p:sp>
          <p:nvSpPr>
            <p:cNvPr id="18" name="TextBox 17">
              <a:extLst>
                <a:ext uri="{FF2B5EF4-FFF2-40B4-BE49-F238E27FC236}">
                  <a16:creationId xmlns:a16="http://schemas.microsoft.com/office/drawing/2014/main" id="{249830B7-B82D-43AF-A353-1A54CB62F2D4}"/>
                </a:ext>
              </a:extLst>
            </p:cNvPr>
            <p:cNvSpPr txBox="1"/>
            <p:nvPr/>
          </p:nvSpPr>
          <p:spPr>
            <a:xfrm>
              <a:off x="4985388" y="5321568"/>
              <a:ext cx="1620440" cy="368549"/>
            </a:xfrm>
            <a:prstGeom prst="rect">
              <a:avLst/>
            </a:prstGeom>
            <a:noFill/>
          </p:spPr>
          <p:txBody>
            <a:bodyPr wrap="square" lIns="0" tIns="0" rIns="0" bIns="0" rtlCol="0">
              <a:noAutofit/>
            </a:bodyPr>
            <a:lstStyle/>
            <a:p>
              <a:pPr marL="0" marR="0" lvl="0" indent="0" algn="ctr" defTabSz="456774"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TalkSpace</a:t>
              </a:r>
              <a:endParaRPr kumimoji="0" lang="en-US" sz="1800" b="0" i="0" u="none" strike="noStrike" kern="1200" cap="none" spc="0" normalizeH="0" baseline="0" noProof="0" dirty="0">
                <a:ln>
                  <a:noFill/>
                </a:ln>
                <a:solidFill>
                  <a:srgbClr val="7030A0"/>
                </a:solidFill>
                <a:effectLst/>
                <a:uLnTx/>
                <a:uFillTx/>
                <a:latin typeface="Open Sans Light"/>
                <a:ea typeface="+mn-ea"/>
                <a:cs typeface="Open Sans Light"/>
              </a:endParaRPr>
            </a:p>
          </p:txBody>
        </p:sp>
        <p:sp>
          <p:nvSpPr>
            <p:cNvPr id="19" name="TextBox 18">
              <a:extLst>
                <a:ext uri="{FF2B5EF4-FFF2-40B4-BE49-F238E27FC236}">
                  <a16:creationId xmlns:a16="http://schemas.microsoft.com/office/drawing/2014/main" id="{B6964DDF-CC93-4FE2-9585-C1694D63C67E}"/>
                </a:ext>
              </a:extLst>
            </p:cNvPr>
            <p:cNvSpPr txBox="1"/>
            <p:nvPr/>
          </p:nvSpPr>
          <p:spPr>
            <a:xfrm>
              <a:off x="-1099663" y="5332017"/>
              <a:ext cx="1620439" cy="368548"/>
            </a:xfrm>
            <a:prstGeom prst="rect">
              <a:avLst/>
            </a:prstGeom>
            <a:noFill/>
          </p:spPr>
          <p:txBody>
            <a:bodyPr wrap="square" lIns="0" tIns="0" rIns="0" bIns="0" rtlCol="0">
              <a:noAutofit/>
            </a:bodyPr>
            <a:lstStyle/>
            <a:p>
              <a:pPr marL="0" marR="0" lvl="0" indent="0" algn="ctr" defTabSz="456774"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myStrength</a:t>
              </a:r>
              <a:r>
                <a:rPr kumimoji="0" lang="en-US" sz="1400" b="0" i="0" u="none" strike="noStrike" kern="1200" cap="none" spc="0" normalizeH="0" baseline="3000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TM</a:t>
              </a:r>
              <a:endParaRPr kumimoji="0" lang="en-US" sz="1400" b="0" i="0" u="none" strike="noStrike" kern="1200" cap="none" spc="0" normalizeH="0" baseline="0" noProof="0" dirty="0">
                <a:ln>
                  <a:noFill/>
                </a:ln>
                <a:solidFill>
                  <a:srgbClr val="7030A0"/>
                </a:solidFill>
                <a:effectLst/>
                <a:uLnTx/>
                <a:uFillTx/>
                <a:latin typeface="Open Sans Light"/>
                <a:ea typeface="+mn-ea"/>
                <a:cs typeface="Open Sans Light"/>
              </a:endParaRPr>
            </a:p>
          </p:txBody>
        </p:sp>
        <p:sp>
          <p:nvSpPr>
            <p:cNvPr id="20" name="TextBox 19">
              <a:extLst>
                <a:ext uri="{FF2B5EF4-FFF2-40B4-BE49-F238E27FC236}">
                  <a16:creationId xmlns:a16="http://schemas.microsoft.com/office/drawing/2014/main" id="{25BF1A01-E252-4E95-9E23-071BBF97C245}"/>
                </a:ext>
              </a:extLst>
            </p:cNvPr>
            <p:cNvSpPr txBox="1"/>
            <p:nvPr/>
          </p:nvSpPr>
          <p:spPr>
            <a:xfrm>
              <a:off x="-1292908" y="2396976"/>
              <a:ext cx="1844588" cy="368548"/>
            </a:xfrm>
            <a:prstGeom prst="rect">
              <a:avLst/>
            </a:prstGeom>
            <a:noFill/>
          </p:spPr>
          <p:txBody>
            <a:bodyPr wrap="square" lIns="0" tIns="0" rIns="0" bIns="0" rtlCol="0">
              <a:noAutofit/>
            </a:bodyPr>
            <a:lstStyle/>
            <a:p>
              <a:pPr marL="0" marR="0" lvl="0" indent="0" algn="ctr" defTabSz="456774"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Resources </a:t>
              </a:r>
              <a:br>
                <a:rPr kumimoji="0" lang="en-US" sz="1400" b="0" i="0" u="none" strike="noStrike" kern="1200" cap="none" spc="0" normalizeH="0" baseline="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br>
              <a:r>
                <a:rPr kumimoji="0" lang="en-US" sz="1400" b="0" i="0" u="none" strike="noStrike" kern="1200" cap="none" spc="0" normalizeH="0" baseline="0" noProof="0" dirty="0">
                  <a:ln>
                    <a:noFill/>
                  </a:ln>
                  <a:solidFill>
                    <a:srgbClr val="7030A0"/>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For Living App</a:t>
              </a:r>
              <a:endParaRPr kumimoji="0" lang="en-US" sz="1400" b="0" i="0" u="none" strike="noStrike" kern="1200" cap="none" spc="0" normalizeH="0" baseline="0" noProof="0" dirty="0">
                <a:ln>
                  <a:noFill/>
                </a:ln>
                <a:solidFill>
                  <a:srgbClr val="7030A0"/>
                </a:solidFill>
                <a:effectLst/>
                <a:uLnTx/>
                <a:uFillTx/>
                <a:latin typeface="Open Sans Light"/>
                <a:ea typeface="+mn-ea"/>
                <a:cs typeface="Open Sans Light"/>
              </a:endParaRPr>
            </a:p>
          </p:txBody>
        </p:sp>
        <p:sp>
          <p:nvSpPr>
            <p:cNvPr id="21" name="TextBox 20">
              <a:extLst>
                <a:ext uri="{FF2B5EF4-FFF2-40B4-BE49-F238E27FC236}">
                  <a16:creationId xmlns:a16="http://schemas.microsoft.com/office/drawing/2014/main" id="{61F2BABA-966A-4151-963F-E571BDE5E221}"/>
                </a:ext>
              </a:extLst>
            </p:cNvPr>
            <p:cNvSpPr txBox="1"/>
            <p:nvPr/>
          </p:nvSpPr>
          <p:spPr>
            <a:xfrm>
              <a:off x="-1590887" y="5962598"/>
              <a:ext cx="5685585" cy="696447"/>
            </a:xfrm>
            <a:prstGeom prst="rect">
              <a:avLst/>
            </a:prstGeom>
            <a:noFill/>
            <a:ln>
              <a:noFill/>
            </a:ln>
          </p:spPr>
          <p:txBody>
            <a:bodyPr wrap="square" lIns="0" tIns="0" rIns="0" bIns="0" rtlCol="0">
              <a:noAutofit/>
            </a:bodyPr>
            <a:lstStyle/>
            <a:p>
              <a:pPr marL="0" marR="0" lvl="0" indent="0" algn="l" defTabSz="456774" rtl="0" eaLnBrk="1" fontAlgn="base"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563D82"/>
                  </a:solidFill>
                  <a:effectLst/>
                  <a:uLnTx/>
                  <a:uFillTx/>
                  <a:latin typeface="Trebuchet MS" panose="020B0603020202020204" pitchFamily="34" charset="0"/>
                  <a:cs typeface="Open Sans Light"/>
                </a:rPr>
                <a:t>Support for managing depression, anxiety, stress, </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Open Sans Bold" panose="020B0806030504020204" pitchFamily="34" charset="0"/>
                  <a:cs typeface="Open Sans Bold" panose="020B0806030504020204" pitchFamily="34" charset="0"/>
                </a:rPr>
                <a:t>sleep substance misuse and more</a:t>
              </a:r>
            </a:p>
          </p:txBody>
        </p:sp>
        <p:cxnSp>
          <p:nvCxnSpPr>
            <p:cNvPr id="22" name="Straight Connector 21">
              <a:extLst>
                <a:ext uri="{FF2B5EF4-FFF2-40B4-BE49-F238E27FC236}">
                  <a16:creationId xmlns:a16="http://schemas.microsoft.com/office/drawing/2014/main" id="{EBD006F8-67F8-493F-942A-CE282C011E8E}"/>
                </a:ext>
              </a:extLst>
            </p:cNvPr>
            <p:cNvCxnSpPr/>
            <p:nvPr/>
          </p:nvCxnSpPr>
          <p:spPr>
            <a:xfrm>
              <a:off x="-1099661" y="4117009"/>
              <a:ext cx="11137002" cy="0"/>
            </a:xfrm>
            <a:prstGeom prst="line">
              <a:avLst/>
            </a:prstGeom>
            <a:ln w="12700"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FE6223-8F28-4DAF-9FDA-E4257C81F63A}"/>
                </a:ext>
              </a:extLst>
            </p:cNvPr>
            <p:cNvCxnSpPr/>
            <p:nvPr/>
          </p:nvCxnSpPr>
          <p:spPr>
            <a:xfrm>
              <a:off x="4314328" y="1457327"/>
              <a:ext cx="0" cy="5103635"/>
            </a:xfrm>
            <a:prstGeom prst="line">
              <a:avLst/>
            </a:prstGeom>
            <a:ln w="12700" cmpd="sng">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51CB55EA-96F0-4350-9312-54F8DB016889}"/>
              </a:ext>
            </a:extLst>
          </p:cNvPr>
          <p:cNvSpPr/>
          <p:nvPr/>
        </p:nvSpPr>
        <p:spPr>
          <a:xfrm>
            <a:off x="722254" y="1287451"/>
            <a:ext cx="1121493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Trebuchet MS" panose="020B0603020202020204" pitchFamily="34" charset="0"/>
                <a:ea typeface="Open Sans Bold" panose="020B0806030504020204" pitchFamily="34" charset="0"/>
                <a:cs typeface="Open Sans Bold" panose="020B0806030504020204" pitchFamily="34" charset="0"/>
              </a:rPr>
              <a:t>Solutions in every user’s pocket </a:t>
            </a:r>
            <a:r>
              <a:rPr kumimoji="0" lang="en-US" sz="2000" b="0" i="0" u="none" strike="noStrike" kern="1200" cap="none" spc="-11" normalizeH="0" baseline="0" noProof="0" dirty="0">
                <a:ln>
                  <a:noFill/>
                </a:ln>
                <a:solidFill>
                  <a:srgbClr val="3F3F3F"/>
                </a:solidFill>
                <a:effectLst/>
                <a:uLnTx/>
                <a:uFillTx/>
                <a:latin typeface="Trebuchet MS" panose="020B0603020202020204" pitchFamily="34" charset="0"/>
                <a:ea typeface="Open Sans Light" panose="020B0306030504020204" pitchFamily="34" charset="0"/>
                <a:cs typeface="Open Sans Light" panose="020B0306030504020204" pitchFamily="34" charset="0"/>
              </a:rPr>
              <a:t>that provide less intimidating access to needed support as well as resources for continued engagement with care</a:t>
            </a:r>
            <a:br>
              <a:rPr kumimoji="0" lang="en-US" sz="1600" b="0" i="0" u="none" strike="noStrike" kern="1200" cap="none" spc="-11" normalizeH="0" baseline="0" noProof="0" dirty="0">
                <a:ln>
                  <a:noFill/>
                </a:ln>
                <a:solidFill>
                  <a:srgbClr val="3F3F3F"/>
                </a:solidFill>
                <a:effectLst/>
                <a:uLnTx/>
                <a:uFillTx/>
                <a:latin typeface="Trebuchet MS" panose="020B0603020202020204" pitchFamily="34" charset="0"/>
                <a:ea typeface="Open Sans Light" panose="020B0306030504020204" pitchFamily="34" charset="0"/>
                <a:cs typeface="Open Sans Light" panose="020B0306030504020204" pitchFamily="34" charset="0"/>
              </a:rPr>
            </a:br>
            <a:endParaRPr kumimoji="0" lang="en-US" sz="1600" b="0" i="0" u="none" strike="noStrike" kern="1200" cap="none" spc="-11" normalizeH="0" baseline="0" noProof="0" dirty="0">
              <a:ln>
                <a:noFill/>
              </a:ln>
              <a:solidFill>
                <a:srgbClr val="3F3F3F"/>
              </a:solidFill>
              <a:effectLst/>
              <a:uLnTx/>
              <a:uFillTx/>
              <a:latin typeface="Trebuchet MS" panose="020B0603020202020204" pitchFamily="34" charset="0"/>
              <a:ea typeface="Open Sans Light" panose="020B0306030504020204" pitchFamily="34" charset="0"/>
              <a:cs typeface="Open Sans Light" panose="020B0306030504020204" pitchFamily="34" charset="0"/>
            </a:endParaRPr>
          </a:p>
        </p:txBody>
      </p:sp>
      <p:sp>
        <p:nvSpPr>
          <p:cNvPr id="34" name="Title 33">
            <a:extLst>
              <a:ext uri="{FF2B5EF4-FFF2-40B4-BE49-F238E27FC236}">
                <a16:creationId xmlns:a16="http://schemas.microsoft.com/office/drawing/2014/main" id="{7FDEB71B-49C6-47D0-AA3C-3014D775D933}"/>
              </a:ext>
            </a:extLst>
          </p:cNvPr>
          <p:cNvSpPr>
            <a:spLocks noGrp="1"/>
          </p:cNvSpPr>
          <p:nvPr>
            <p:ph type="title"/>
          </p:nvPr>
        </p:nvSpPr>
        <p:spPr>
          <a:xfrm>
            <a:off x="880808" y="355979"/>
            <a:ext cx="10781803" cy="731610"/>
          </a:xfrm>
        </p:spPr>
        <p:txBody>
          <a:bodyPr/>
          <a:lstStyle/>
          <a:p>
            <a:r>
              <a:rPr lang="en-US" sz="4000" b="1" dirty="0">
                <a:latin typeface="Trebuchet MS" panose="020B0603020202020204" pitchFamily="34" charset="0"/>
              </a:rPr>
              <a:t>Doing Things Differently:  Digital Technology</a:t>
            </a:r>
          </a:p>
        </p:txBody>
      </p:sp>
    </p:spTree>
    <p:extLst>
      <p:ext uri="{BB962C8B-B14F-4D97-AF65-F5344CB8AC3E}">
        <p14:creationId xmlns:p14="http://schemas.microsoft.com/office/powerpoint/2010/main" val="423403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DB1D-C2F6-45CC-B6BB-F23E86584B77}"/>
              </a:ext>
            </a:extLst>
          </p:cNvPr>
          <p:cNvSpPr>
            <a:spLocks noGrp="1"/>
          </p:cNvSpPr>
          <p:nvPr>
            <p:ph type="title"/>
          </p:nvPr>
        </p:nvSpPr>
        <p:spPr>
          <a:xfrm>
            <a:off x="535906" y="473452"/>
            <a:ext cx="11295072" cy="731610"/>
          </a:xfrm>
        </p:spPr>
        <p:txBody>
          <a:bodyPr anchor="ctr">
            <a:normAutofit/>
          </a:bodyPr>
          <a:lstStyle/>
          <a:p>
            <a:r>
              <a:rPr lang="en-US" sz="4000" b="1" dirty="0">
                <a:latin typeface="Trebuchet MS" panose="020B0603020202020204" pitchFamily="34" charset="0"/>
              </a:rPr>
              <a:t>myStrength</a:t>
            </a:r>
            <a:r>
              <a:rPr lang="en-US" baseline="30000" dirty="0"/>
              <a:t>TM</a:t>
            </a:r>
            <a:endParaRPr lang="en-US" dirty="0"/>
          </a:p>
        </p:txBody>
      </p:sp>
      <p:sp>
        <p:nvSpPr>
          <p:cNvPr id="2" name="Content Placeholder 1">
            <a:extLst>
              <a:ext uri="{FF2B5EF4-FFF2-40B4-BE49-F238E27FC236}">
                <a16:creationId xmlns:a16="http://schemas.microsoft.com/office/drawing/2014/main" id="{FF4EB29D-4184-4962-802E-559BB90674CB}"/>
              </a:ext>
            </a:extLst>
          </p:cNvPr>
          <p:cNvSpPr>
            <a:spLocks noGrp="1"/>
          </p:cNvSpPr>
          <p:nvPr>
            <p:ph sz="quarter" idx="10"/>
          </p:nvPr>
        </p:nvSpPr>
        <p:spPr>
          <a:xfrm>
            <a:off x="457199" y="1506007"/>
            <a:ext cx="11277601" cy="4343400"/>
          </a:xfrm>
        </p:spPr>
        <p:txBody>
          <a:bodyPr/>
          <a:lstStyle/>
          <a:p>
            <a:r>
              <a:rPr lang="en-US" sz="2000" b="1" dirty="0">
                <a:solidFill>
                  <a:srgbClr val="563D82"/>
                </a:solidFill>
                <a:latin typeface="Trebuchet MS" panose="020B0603020202020204" pitchFamily="34" charset="0"/>
              </a:rPr>
              <a:t>Interactive applications</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COVID19 </a:t>
            </a:r>
          </a:p>
          <a:p>
            <a:pPr marL="488950" lvl="1" indent="-227013">
              <a:buFont typeface="Arial" charset="0"/>
              <a:buChar char="•"/>
              <a:tabLst>
                <a:tab pos="1371600" algn="l"/>
              </a:tabLst>
            </a:pPr>
            <a:r>
              <a:rPr lang="en-US" sz="2000" dirty="0">
                <a:latin typeface="Trebuchet MS" panose="020B0603020202020204" pitchFamily="34" charset="0"/>
                <a:ea typeface="Avenir Book" charset="0"/>
              </a:rPr>
              <a:t>Clinical interventions</a:t>
            </a:r>
          </a:p>
          <a:p>
            <a:pPr marL="488950" lvl="1" indent="-227013">
              <a:buFont typeface="Arial" charset="0"/>
              <a:buChar char="•"/>
              <a:tabLst>
                <a:tab pos="1371600" algn="l"/>
              </a:tabLst>
            </a:pPr>
            <a:r>
              <a:rPr lang="en-US" sz="2000" dirty="0">
                <a:latin typeface="Trebuchet MS" panose="020B0603020202020204" pitchFamily="34" charset="0"/>
                <a:ea typeface="Avenir Book" charset="0"/>
              </a:rPr>
              <a:t>Articles, videos, and more</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Stress</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Depression</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Anxiety</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Substance use</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Opioid recovery</a:t>
            </a:r>
          </a:p>
          <a:p>
            <a:pPr marL="288925" indent="-227013">
              <a:spcBef>
                <a:spcPts val="600"/>
              </a:spcBef>
              <a:buFont typeface="Arial" charset="0"/>
              <a:buChar char="•"/>
              <a:tabLst>
                <a:tab pos="1371600" algn="l"/>
              </a:tabLst>
            </a:pPr>
            <a:r>
              <a:rPr lang="en-US" sz="2000" dirty="0">
                <a:latin typeface="Trebuchet MS" panose="020B0603020202020204" pitchFamily="34" charset="0"/>
                <a:ea typeface="Avenir Book" charset="0"/>
              </a:rPr>
              <a:t>Chronic pain</a:t>
            </a:r>
            <a:r>
              <a:rPr lang="en-US" b="1" dirty="0">
                <a:ea typeface="Avenir Black" charset="0"/>
              </a:rPr>
              <a:t>	        	</a:t>
            </a:r>
            <a:r>
              <a:rPr lang="en-US" sz="2000" b="1" dirty="0">
                <a:solidFill>
                  <a:srgbClr val="563D82"/>
                </a:solidFill>
                <a:latin typeface="Trebuchet MS" panose="020B0603020202020204" pitchFamily="34" charset="0"/>
              </a:rPr>
              <a:t>Mind + Body + Spirit </a:t>
            </a:r>
            <a:endParaRPr lang="en-US" b="1" dirty="0">
              <a:solidFill>
                <a:srgbClr val="563D82"/>
              </a:solidFill>
              <a:latin typeface="Trebuchet MS" panose="020B0603020202020204" pitchFamily="34" charset="0"/>
            </a:endParaRPr>
          </a:p>
          <a:p>
            <a:pPr marL="2800350" lvl="5" indent="-285750"/>
            <a:r>
              <a:rPr lang="en-US" dirty="0">
                <a:solidFill>
                  <a:schemeClr val="tx2"/>
                </a:solidFill>
                <a:latin typeface="Trebuchet MS" panose="020B0603020202020204" pitchFamily="34" charset="0"/>
              </a:rPr>
              <a:t>Wellness</a:t>
            </a:r>
          </a:p>
          <a:p>
            <a:pPr marL="2800350" lvl="5" indent="-285750"/>
            <a:r>
              <a:rPr lang="en-US" dirty="0">
                <a:solidFill>
                  <a:schemeClr val="tx2"/>
                </a:solidFill>
                <a:latin typeface="Trebuchet MS" panose="020B0603020202020204" pitchFamily="34" charset="0"/>
              </a:rPr>
              <a:t>Spiritual</a:t>
            </a:r>
          </a:p>
          <a:p>
            <a:pPr marL="2800350" lvl="5" indent="-285750"/>
            <a:r>
              <a:rPr lang="en-US" dirty="0">
                <a:solidFill>
                  <a:schemeClr val="tx2"/>
                </a:solidFill>
                <a:latin typeface="Trebuchet MS" panose="020B0603020202020204" pitchFamily="34" charset="0"/>
              </a:rPr>
              <a:t>Social and community</a:t>
            </a:r>
          </a:p>
        </p:txBody>
      </p:sp>
      <p:pic>
        <p:nvPicPr>
          <p:cNvPr id="10" name="Picture 9">
            <a:extLst>
              <a:ext uri="{FF2B5EF4-FFF2-40B4-BE49-F238E27FC236}">
                <a16:creationId xmlns:a16="http://schemas.microsoft.com/office/drawing/2014/main" id="{B81EEAD7-3486-4A04-8B4E-3A5995312B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3606800"/>
            <a:ext cx="5951547" cy="2997200"/>
          </a:xfrm>
          <a:prstGeom prst="rect">
            <a:avLst/>
          </a:prstGeom>
        </p:spPr>
      </p:pic>
      <p:sp>
        <p:nvSpPr>
          <p:cNvPr id="3" name="TextBox 2">
            <a:extLst>
              <a:ext uri="{FF2B5EF4-FFF2-40B4-BE49-F238E27FC236}">
                <a16:creationId xmlns:a16="http://schemas.microsoft.com/office/drawing/2014/main" id="{CD69DE3E-8C7D-4068-A8C5-DB142B26423D}"/>
              </a:ext>
            </a:extLst>
          </p:cNvPr>
          <p:cNvSpPr txBox="1"/>
          <p:nvPr/>
        </p:nvSpPr>
        <p:spPr>
          <a:xfrm>
            <a:off x="4422034" y="1904332"/>
            <a:ext cx="3441700" cy="2555371"/>
          </a:xfrm>
          <a:prstGeom prst="rect">
            <a:avLst/>
          </a:prstGeom>
          <a:noFill/>
        </p:spPr>
        <p:txBody>
          <a:bodyPr wrap="square" lIns="0" tIns="0" rIns="0" bIns="0" rtlCol="0">
            <a:noAutofit/>
          </a:bodyPr>
          <a:lstStyle/>
          <a:p>
            <a:pPr marL="285750" indent="-285750" defTabSz="456758" fontAlgn="base">
              <a:spcBef>
                <a:spcPts val="600"/>
              </a:spcBef>
              <a:buFont typeface="Arial" panose="020B0604020202020204" pitchFamily="34" charset="0"/>
              <a:buChar char="•"/>
            </a:pPr>
            <a:r>
              <a:rPr lang="en-US" sz="2000" dirty="0">
                <a:solidFill>
                  <a:schemeClr val="tx2"/>
                </a:solidFill>
                <a:latin typeface="Trebuchet MS" panose="020B0603020202020204" pitchFamily="34" charset="0"/>
                <a:cs typeface="Open Sans Light"/>
              </a:rPr>
              <a:t>Meditation</a:t>
            </a:r>
          </a:p>
          <a:p>
            <a:pPr marL="285750" indent="-285750" defTabSz="456758" fontAlgn="base">
              <a:spcBef>
                <a:spcPts val="600"/>
              </a:spcBef>
              <a:buFont typeface="Arial" panose="020B0604020202020204" pitchFamily="34" charset="0"/>
              <a:buChar char="•"/>
            </a:pPr>
            <a:r>
              <a:rPr lang="en-US" sz="2000" dirty="0">
                <a:solidFill>
                  <a:schemeClr val="tx2"/>
                </a:solidFill>
                <a:latin typeface="Trebuchet MS" panose="020B0603020202020204" pitchFamily="34" charset="0"/>
                <a:cs typeface="Open Sans Light"/>
              </a:rPr>
              <a:t>Balancing intense emotions </a:t>
            </a:r>
          </a:p>
          <a:p>
            <a:pPr marL="285750" indent="-285750" defTabSz="456758" fontAlgn="base">
              <a:spcBef>
                <a:spcPts val="600"/>
              </a:spcBef>
              <a:buFont typeface="Arial" panose="020B0604020202020204" pitchFamily="34" charset="0"/>
              <a:buChar char="•"/>
            </a:pPr>
            <a:r>
              <a:rPr lang="en-US" sz="2000" b="1" dirty="0">
                <a:solidFill>
                  <a:srgbClr val="563D82"/>
                </a:solidFill>
                <a:latin typeface="Trebuchet MS" panose="020B0603020202020204" pitchFamily="34" charset="0"/>
                <a:cs typeface="Open Sans Light"/>
              </a:rPr>
              <a:t>Pregnancy &amp; early parenting</a:t>
            </a:r>
          </a:p>
          <a:p>
            <a:pPr marL="285750" indent="-285750" defTabSz="456758" fontAlgn="base">
              <a:spcBef>
                <a:spcPts val="600"/>
              </a:spcBef>
              <a:buFont typeface="Arial" panose="020B0604020202020204" pitchFamily="34" charset="0"/>
              <a:buChar char="•"/>
            </a:pPr>
            <a:r>
              <a:rPr lang="en-US" sz="2000" dirty="0">
                <a:solidFill>
                  <a:schemeClr val="tx2"/>
                </a:solidFill>
                <a:latin typeface="Trebuchet MS" panose="020B0603020202020204" pitchFamily="34" charset="0"/>
                <a:cs typeface="Open Sans Light"/>
              </a:rPr>
              <a:t>Nicotine recovery</a:t>
            </a:r>
          </a:p>
          <a:p>
            <a:pPr marL="285750" indent="-285750" defTabSz="456758" fontAlgn="base">
              <a:spcBef>
                <a:spcPts val="600"/>
              </a:spcBef>
              <a:buFont typeface="Arial" panose="020B0604020202020204" pitchFamily="34" charset="0"/>
              <a:buChar char="•"/>
            </a:pPr>
            <a:r>
              <a:rPr lang="en-US" sz="2000" b="1" dirty="0">
                <a:solidFill>
                  <a:srgbClr val="563D82"/>
                </a:solidFill>
                <a:latin typeface="Trebuchet MS" panose="020B0603020202020204" pitchFamily="34" charset="0"/>
                <a:cs typeface="Open Sans Light"/>
              </a:rPr>
              <a:t>Trauma </a:t>
            </a:r>
            <a:r>
              <a:rPr lang="en-US" sz="2000" b="1" dirty="0">
                <a:solidFill>
                  <a:srgbClr val="563D82"/>
                </a:solidFill>
                <a:latin typeface="Trebuchet MS" panose="020B0603020202020204" pitchFamily="34" charset="0"/>
                <a:cs typeface="Calibri" panose="020F0502020204030204" pitchFamily="34" charset="0"/>
              </a:rPr>
              <a:t>&amp;</a:t>
            </a:r>
            <a:r>
              <a:rPr lang="en-US" sz="2000" b="1" dirty="0">
                <a:solidFill>
                  <a:srgbClr val="563D82"/>
                </a:solidFill>
                <a:latin typeface="Trebuchet MS" panose="020B0603020202020204" pitchFamily="34" charset="0"/>
                <a:cs typeface="Open Sans Light"/>
              </a:rPr>
              <a:t> PTSD</a:t>
            </a:r>
          </a:p>
          <a:p>
            <a:pPr marL="285750" indent="-285750" defTabSz="456758" fontAlgn="base">
              <a:spcBef>
                <a:spcPts val="600"/>
              </a:spcBef>
              <a:buFont typeface="Arial" panose="020B0604020202020204" pitchFamily="34" charset="0"/>
              <a:buChar char="•"/>
            </a:pPr>
            <a:r>
              <a:rPr lang="en-US" sz="2000" b="1" dirty="0">
                <a:solidFill>
                  <a:srgbClr val="563D82"/>
                </a:solidFill>
                <a:latin typeface="Trebuchet MS" panose="020B0603020202020204" pitchFamily="34" charset="0"/>
                <a:cs typeface="Open Sans Light"/>
              </a:rPr>
              <a:t>Insomnia</a:t>
            </a:r>
          </a:p>
          <a:p>
            <a:pPr marL="285750" indent="-285750" defTabSz="456758" fontAlgn="base">
              <a:spcBef>
                <a:spcPts val="600"/>
              </a:spcBef>
              <a:buFont typeface="Arial" panose="020B0604020202020204" pitchFamily="34" charset="0"/>
              <a:buChar char="•"/>
            </a:pPr>
            <a:endParaRPr lang="en-US" sz="1600" dirty="0">
              <a:solidFill>
                <a:schemeClr val="tx2"/>
              </a:solidFill>
              <a:cs typeface="Open Sans Light"/>
            </a:endParaRPr>
          </a:p>
        </p:txBody>
      </p:sp>
    </p:spTree>
    <p:extLst>
      <p:ext uri="{BB962C8B-B14F-4D97-AF65-F5344CB8AC3E}">
        <p14:creationId xmlns:p14="http://schemas.microsoft.com/office/powerpoint/2010/main" val="302456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err="1">
                <a:latin typeface="Trebuchet MS" panose="020B0603020202020204" pitchFamily="34" charset="0"/>
              </a:rPr>
              <a:t>myStrength</a:t>
            </a:r>
            <a:r>
              <a:rPr lang="en-US" sz="4000" b="1" baseline="30000" dirty="0" err="1"/>
              <a:t>TM</a:t>
            </a:r>
            <a:endParaRPr lang="en-US" sz="4000" b="1" dirty="0">
              <a:latin typeface="Trebuchet MS" panose="020B0603020202020204" pitchFamily="34" charset="0"/>
            </a:endParaRPr>
          </a:p>
        </p:txBody>
      </p:sp>
      <p:sp>
        <p:nvSpPr>
          <p:cNvPr id="19" name="Rectangle 18">
            <a:extLst>
              <a:ext uri="{FF2B5EF4-FFF2-40B4-BE49-F238E27FC236}">
                <a16:creationId xmlns:a16="http://schemas.microsoft.com/office/drawing/2014/main" id="{F51295B2-06CA-4252-B6F5-E544EE333EF3}"/>
              </a:ext>
            </a:extLst>
          </p:cNvPr>
          <p:cNvSpPr/>
          <p:nvPr/>
        </p:nvSpPr>
        <p:spPr>
          <a:xfrm>
            <a:off x="657948" y="1772121"/>
            <a:ext cx="3918831" cy="850888"/>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ahoma"/>
            </a:endParaRPr>
          </a:p>
        </p:txBody>
      </p:sp>
      <p:graphicFrame>
        <p:nvGraphicFramePr>
          <p:cNvPr id="2" name="Table 2">
            <a:extLst>
              <a:ext uri="{FF2B5EF4-FFF2-40B4-BE49-F238E27FC236}">
                <a16:creationId xmlns:a16="http://schemas.microsoft.com/office/drawing/2014/main" id="{24DB861F-5135-4696-80F4-4A5608123F8A}"/>
              </a:ext>
            </a:extLst>
          </p:cNvPr>
          <p:cNvGraphicFramePr>
            <a:graphicFrameLocks noGrp="1"/>
          </p:cNvGraphicFramePr>
          <p:nvPr>
            <p:extLst>
              <p:ext uri="{D42A27DB-BD31-4B8C-83A1-F6EECF244321}">
                <p14:modId xmlns:p14="http://schemas.microsoft.com/office/powerpoint/2010/main" val="109543244"/>
              </p:ext>
            </p:extLst>
          </p:nvPr>
        </p:nvGraphicFramePr>
        <p:xfrm>
          <a:off x="447675" y="1549400"/>
          <a:ext cx="11295072" cy="4920538"/>
        </p:xfrm>
        <a:graphic>
          <a:graphicData uri="http://schemas.openxmlformats.org/drawingml/2006/table">
            <a:tbl>
              <a:tblPr firstRow="1" bandRow="1">
                <a:tableStyleId>{5C22544A-7EE6-4342-B048-85BDC9FD1C3A}</a:tableStyleId>
              </a:tblPr>
              <a:tblGrid>
                <a:gridCol w="5647536">
                  <a:extLst>
                    <a:ext uri="{9D8B030D-6E8A-4147-A177-3AD203B41FA5}">
                      <a16:colId xmlns:a16="http://schemas.microsoft.com/office/drawing/2014/main" val="3156030659"/>
                    </a:ext>
                  </a:extLst>
                </a:gridCol>
                <a:gridCol w="5647536">
                  <a:extLst>
                    <a:ext uri="{9D8B030D-6E8A-4147-A177-3AD203B41FA5}">
                      <a16:colId xmlns:a16="http://schemas.microsoft.com/office/drawing/2014/main" val="4040241180"/>
                    </a:ext>
                  </a:extLst>
                </a:gridCol>
              </a:tblGrid>
              <a:tr h="2460269">
                <a:tc>
                  <a:txBody>
                    <a:bodyPr/>
                    <a:lstStyle/>
                    <a:p>
                      <a:r>
                        <a:rPr lang="en-US" sz="2000" b="1" i="0" kern="1200" dirty="0">
                          <a:solidFill>
                            <a:srgbClr val="563D82"/>
                          </a:solidFill>
                          <a:latin typeface="Trebuchet MS" panose="020B0603020202020204" pitchFamily="34" charset="0"/>
                          <a:ea typeface="+mn-ea"/>
                          <a:cs typeface="Open Sans Light"/>
                        </a:rPr>
                        <a:t>Interactive self-care programs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rgbClr val="563D82"/>
                          </a:solidFill>
                          <a:latin typeface="Trebuchet MS" panose="020B0603020202020204" pitchFamily="34" charset="0"/>
                          <a:ea typeface="+mn-ea"/>
                          <a:cs typeface="Open Sans Light"/>
                        </a:rPr>
                        <a:t>Daily trackers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60470195"/>
                  </a:ext>
                </a:extLst>
              </a:tr>
              <a:tr h="2460269">
                <a:tc>
                  <a:txBody>
                    <a:bodyPr/>
                    <a:lstStyle/>
                    <a:p>
                      <a:pPr>
                        <a:tabLst>
                          <a:tab pos="1371600" algn="l"/>
                        </a:tabLst>
                      </a:pPr>
                      <a:r>
                        <a:rPr lang="en-US" sz="2000" b="1" i="0" kern="1200" dirty="0">
                          <a:solidFill>
                            <a:srgbClr val="563D82"/>
                          </a:solidFill>
                          <a:latin typeface="Trebuchet MS" panose="020B0603020202020204" pitchFamily="34" charset="0"/>
                          <a:ea typeface="+mn-ea"/>
                          <a:cs typeface="Open Sans Light"/>
                        </a:rPr>
                        <a:t>In-the-moment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rgbClr val="563D82"/>
                          </a:solidFill>
                          <a:latin typeface="Trebuchet MS" panose="020B0603020202020204" pitchFamily="34" charset="0"/>
                          <a:ea typeface="+mn-ea"/>
                          <a:cs typeface="Open Sans Light"/>
                        </a:rPr>
                        <a:t>Community interactions &amp; inspiration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32574425"/>
                  </a:ext>
                </a:extLst>
              </a:tr>
            </a:tbl>
          </a:graphicData>
        </a:graphic>
      </p:graphicFrame>
      <p:pic>
        <p:nvPicPr>
          <p:cNvPr id="34" name="Picture 33">
            <a:extLst>
              <a:ext uri="{FF2B5EF4-FFF2-40B4-BE49-F238E27FC236}">
                <a16:creationId xmlns:a16="http://schemas.microsoft.com/office/drawing/2014/main" id="{A4DD6C2D-6573-41ED-830B-E42BC41D1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070" y="2080419"/>
            <a:ext cx="2878230" cy="166321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F0A59EA0-FA6C-48A3-921D-C812F462E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0475" y="2391992"/>
            <a:ext cx="1609590" cy="142751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E7219F3-CB7C-4E6C-BDF5-8FC8391A13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350" y="4494957"/>
            <a:ext cx="2780985" cy="142751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A8071E1D-BD97-45A1-9AFD-7BB5CEE7CF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0646" y="4811460"/>
            <a:ext cx="772127" cy="64968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FC4D66F9-55BF-46FB-AFC3-F341DF3468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6480" y="5159025"/>
            <a:ext cx="832546" cy="6358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5F925081-859F-43BD-802C-BDF7CB3296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6779" y="5552820"/>
            <a:ext cx="795341" cy="67179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778A7531-60B8-4F02-8150-9B14AB31D5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38957" y="2080419"/>
            <a:ext cx="1985025" cy="115131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03413E82-F3B1-44B3-A3C0-E8A8F8AEA5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03118" y="2562198"/>
            <a:ext cx="2193062" cy="125730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2" name="Picture 41">
            <a:extLst>
              <a:ext uri="{FF2B5EF4-FFF2-40B4-BE49-F238E27FC236}">
                <a16:creationId xmlns:a16="http://schemas.microsoft.com/office/drawing/2014/main" id="{5FAC3EE5-9B79-48E1-93A7-D7528F0BD39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21434" y="4583693"/>
            <a:ext cx="2639758" cy="115066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015B9B9B-0AC2-400A-BB5B-9AD828C1363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3981" y="5626043"/>
            <a:ext cx="4376494" cy="525345"/>
          </a:xfrm>
          <a:prstGeom prst="rect">
            <a:avLst/>
          </a:prstGeom>
        </p:spPr>
      </p:pic>
    </p:spTree>
    <p:extLst>
      <p:ext uri="{BB962C8B-B14F-4D97-AF65-F5344CB8AC3E}">
        <p14:creationId xmlns:p14="http://schemas.microsoft.com/office/powerpoint/2010/main" val="82914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latin typeface="Trebuchet MS" panose="020B0603020202020204" pitchFamily="34" charset="0"/>
              </a:rPr>
              <a:t>Using Your</a:t>
            </a:r>
          </a:p>
          <a:p>
            <a:r>
              <a:rPr lang="en-US" dirty="0">
                <a:latin typeface="Trebuchet MS" panose="020B0603020202020204" pitchFamily="34" charset="0"/>
              </a:rPr>
              <a:t> Benefits</a:t>
            </a:r>
          </a:p>
        </p:txBody>
      </p:sp>
    </p:spTree>
    <p:extLst>
      <p:ext uri="{BB962C8B-B14F-4D97-AF65-F5344CB8AC3E}">
        <p14:creationId xmlns:p14="http://schemas.microsoft.com/office/powerpoint/2010/main" val="1926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248310\AppData\Local\Microsoft\Windows\Temporary Internet Files\Content.IE5\TF090O7J\42-45895069 rf cvr 2 image 20.jpg"/>
          <p:cNvPicPr>
            <a:picLocks noChangeAspect="1" noChangeArrowheads="1"/>
          </p:cNvPicPr>
          <p:nvPr/>
        </p:nvPicPr>
        <p:blipFill rotWithShape="1">
          <a:blip r:embed="rId3">
            <a:extLst>
              <a:ext uri="{28A0092B-C50C-407E-A947-70E740481C1C}">
                <a14:useLocalDpi xmlns:a14="http://schemas.microsoft.com/office/drawing/2010/main"/>
              </a:ext>
            </a:extLst>
          </a:blip>
          <a:srcRect l="33866" t="1" b="1"/>
          <a:stretch/>
        </p:blipFill>
        <p:spPr bwMode="auto">
          <a:xfrm>
            <a:off x="6141493" y="31745"/>
            <a:ext cx="6047332"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95597" y="388062"/>
            <a:ext cx="6047331" cy="731520"/>
          </a:xfrm>
        </p:spPr>
        <p:txBody>
          <a:bodyPr/>
          <a:lstStyle/>
          <a:p>
            <a:r>
              <a:rPr lang="en-US" sz="4000" b="1" dirty="0">
                <a:latin typeface="Trebuchet MS" panose="020B0603020202020204" pitchFamily="34" charset="0"/>
              </a:rPr>
              <a:t>How to Access Services</a:t>
            </a:r>
          </a:p>
        </p:txBody>
      </p:sp>
      <p:sp>
        <p:nvSpPr>
          <p:cNvPr id="4" name="Content Placeholder 3"/>
          <p:cNvSpPr>
            <a:spLocks noGrp="1"/>
          </p:cNvSpPr>
          <p:nvPr>
            <p:ph sz="quarter" idx="10"/>
          </p:nvPr>
        </p:nvSpPr>
        <p:spPr>
          <a:xfrm>
            <a:off x="626423" y="1545226"/>
            <a:ext cx="5486400" cy="4343400"/>
          </a:xfrm>
        </p:spPr>
        <p:txBody>
          <a:bodyPr/>
          <a:lstStyle/>
          <a:p>
            <a:pPr marL="285750" indent="-285750">
              <a:spcBef>
                <a:spcPts val="600"/>
              </a:spcBef>
              <a:buFont typeface="Arial" panose="020B0604020202020204" pitchFamily="34" charset="0"/>
              <a:buChar char="•"/>
            </a:pPr>
            <a:r>
              <a:rPr lang="en-US" sz="2000" dirty="0">
                <a:latin typeface="Trebuchet MS" panose="020B0603020202020204" pitchFamily="34" charset="0"/>
              </a:rPr>
              <a:t>Services are </a:t>
            </a:r>
            <a:r>
              <a:rPr lang="en-US" sz="2000" b="1" dirty="0">
                <a:solidFill>
                  <a:schemeClr val="tx1"/>
                </a:solidFill>
                <a:latin typeface="Trebuchet MS" panose="020B0603020202020204" pitchFamily="34" charset="0"/>
              </a:rPr>
              <a:t>available 24 hours a day, 7 days </a:t>
            </a:r>
            <a:r>
              <a:rPr lang="en-US" sz="2000" dirty="0">
                <a:latin typeface="Trebuchet MS" panose="020B0603020202020204" pitchFamily="34" charset="0"/>
              </a:rPr>
              <a:t>a week</a:t>
            </a:r>
          </a:p>
          <a:p>
            <a:pPr marL="285750" indent="-285750">
              <a:spcBef>
                <a:spcPts val="600"/>
              </a:spcBef>
              <a:buFont typeface="Arial" panose="020B0604020202020204" pitchFamily="34" charset="0"/>
              <a:buChar char="•"/>
            </a:pPr>
            <a:r>
              <a:rPr lang="en-US" sz="2000" dirty="0">
                <a:latin typeface="Trebuchet MS" panose="020B0603020202020204" pitchFamily="34" charset="0"/>
              </a:rPr>
              <a:t>Calling the EAP </a:t>
            </a:r>
          </a:p>
          <a:p>
            <a:pPr marL="684213" lvl="2" indent="-285750"/>
            <a:r>
              <a:rPr lang="en-US" sz="2000" dirty="0">
                <a:latin typeface="Trebuchet MS" panose="020B0603020202020204" pitchFamily="34" charset="0"/>
              </a:rPr>
              <a:t>toll- free number</a:t>
            </a:r>
          </a:p>
          <a:p>
            <a:pPr>
              <a:spcBef>
                <a:spcPts val="600"/>
              </a:spcBef>
            </a:pPr>
            <a:r>
              <a:rPr lang="en-US" sz="2000" dirty="0">
                <a:latin typeface="Trebuchet MS" panose="020B0603020202020204" pitchFamily="34" charset="0"/>
              </a:rPr>
              <a:t>	888-238-6232</a:t>
            </a:r>
            <a:endParaRPr lang="en-US" sz="2000" dirty="0">
              <a:solidFill>
                <a:srgbClr val="FF0000"/>
              </a:solidFill>
              <a:latin typeface="Trebuchet MS" panose="020B0603020202020204" pitchFamily="34" charset="0"/>
            </a:endParaRPr>
          </a:p>
          <a:p>
            <a:pPr marL="285750" indent="-285750">
              <a:spcBef>
                <a:spcPts val="600"/>
              </a:spcBef>
              <a:buFont typeface="Arial" panose="020B0604020202020204" pitchFamily="34" charset="0"/>
              <a:buChar char="•"/>
            </a:pPr>
            <a:r>
              <a:rPr lang="en-US" sz="2000" dirty="0">
                <a:latin typeface="Trebuchet MS" panose="020B0603020202020204" pitchFamily="34" charset="0"/>
              </a:rPr>
              <a:t>Access EAP web resources through your member website </a:t>
            </a:r>
          </a:p>
          <a:p>
            <a:pPr>
              <a:spcBef>
                <a:spcPts val="600"/>
              </a:spcBef>
            </a:pPr>
            <a:r>
              <a:rPr lang="en-US" sz="2000" dirty="0">
                <a:latin typeface="Trebuchet MS" panose="020B0603020202020204" pitchFamily="34" charset="0"/>
              </a:rPr>
              <a:t>	</a:t>
            </a:r>
            <a:r>
              <a:rPr lang="en-US" sz="2000" b="1" dirty="0">
                <a:latin typeface="Trebuchet MS" panose="020B0603020202020204" pitchFamily="34" charset="0"/>
              </a:rPr>
              <a:t>www.resourcesforliving.com</a:t>
            </a:r>
          </a:p>
          <a:p>
            <a:pPr>
              <a:spcBef>
                <a:spcPts val="600"/>
              </a:spcBef>
            </a:pPr>
            <a:r>
              <a:rPr lang="en-US" sz="2000" dirty="0">
                <a:latin typeface="Trebuchet MS" panose="020B0603020202020204" pitchFamily="34" charset="0"/>
              </a:rPr>
              <a:t>	Username: </a:t>
            </a:r>
            <a:r>
              <a:rPr lang="en-US" sz="2000" b="1" dirty="0">
                <a:solidFill>
                  <a:schemeClr val="tx1"/>
                </a:solidFill>
                <a:latin typeface="Trebuchet MS" panose="020B0603020202020204" pitchFamily="34" charset="0"/>
              </a:rPr>
              <a:t>Seattle U</a:t>
            </a:r>
          </a:p>
          <a:p>
            <a:pPr>
              <a:spcBef>
                <a:spcPts val="600"/>
              </a:spcBef>
            </a:pPr>
            <a:r>
              <a:rPr lang="en-US" sz="2000" dirty="0">
                <a:latin typeface="Trebuchet MS" panose="020B0603020202020204" pitchFamily="34" charset="0"/>
              </a:rPr>
              <a:t>	Password:  </a:t>
            </a:r>
            <a:r>
              <a:rPr lang="en-US" sz="2000" b="1" dirty="0">
                <a:solidFill>
                  <a:schemeClr val="tx1"/>
                </a:solidFill>
                <a:latin typeface="Trebuchet MS" panose="020B0603020202020204" pitchFamily="34" charset="0"/>
              </a:rPr>
              <a:t>EAP</a:t>
            </a:r>
          </a:p>
        </p:txBody>
      </p:sp>
      <p:sp>
        <p:nvSpPr>
          <p:cNvPr id="5" name="Text Box 5"/>
          <p:cNvSpPr txBox="1">
            <a:spLocks noChangeArrowheads="1"/>
          </p:cNvSpPr>
          <p:nvPr/>
        </p:nvSpPr>
        <p:spPr bwMode="auto">
          <a:xfrm>
            <a:off x="393992" y="5441258"/>
            <a:ext cx="704781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defRPr sz="2400">
                <a:solidFill>
                  <a:schemeClr val="tx1"/>
                </a:solidFill>
                <a:latin typeface="Times New Roman" pitchFamily="18" charset="0"/>
              </a:defRPr>
            </a:lvl1pPr>
            <a:lvl2pPr marL="5207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All calls  are confidential, except as required by law </a:t>
            </a:r>
            <a:r>
              <a:rPr kumimoji="0" lang="en-US" sz="1600" b="0" i="0" u="none" strike="noStrike" kern="1200" cap="none" spc="0" normalizeH="0" baseline="0" noProof="0" dirty="0">
                <a:ln>
                  <a:noFill/>
                </a:ln>
                <a:solidFill>
                  <a:srgbClr val="565656"/>
                </a:solidFill>
                <a:effectLst/>
                <a:uLnTx/>
                <a:uFillTx/>
                <a:latin typeface="Open Sans Light"/>
                <a:ea typeface="+mn-ea"/>
                <a:cs typeface="+mn-cs"/>
              </a:rPr>
              <a:t>(i.e., when a person’s emotional condition is a threat to himself/herself or others, or there is suspected abuse of a minor child, and in some areas, spousal or elder abuse). Information is believed to be accurate as of the production date; however, it is subject to change.</a:t>
            </a:r>
            <a:r>
              <a:rPr kumimoji="0" lang="en-US" sz="1200" b="0" i="0" u="none" strike="noStrike" kern="1200" cap="none" spc="0" normalizeH="0" baseline="0" noProof="0" dirty="0">
                <a:ln>
                  <a:noFill/>
                </a:ln>
                <a:solidFill>
                  <a:srgbClr val="565656"/>
                </a:solidFill>
                <a:effectLst/>
                <a:uLnTx/>
                <a:uFillTx/>
                <a:latin typeface="Open Sans Light"/>
                <a:ea typeface="+mn-ea"/>
                <a:cs typeface="+mn-cs"/>
              </a:rPr>
              <a:t>4.25.924.1  (8/12)</a:t>
            </a:r>
          </a:p>
        </p:txBody>
      </p:sp>
    </p:spTree>
    <p:extLst>
      <p:ext uri="{BB962C8B-B14F-4D97-AF65-F5344CB8AC3E}">
        <p14:creationId xmlns:p14="http://schemas.microsoft.com/office/powerpoint/2010/main" val="208638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65" y="606999"/>
            <a:ext cx="8663195" cy="1989786"/>
          </a:xfrm>
        </p:spPr>
        <p:txBody>
          <a:bodyPr/>
          <a:lstStyle/>
          <a:p>
            <a:r>
              <a:rPr lang="en-US" sz="8000" dirty="0">
                <a:solidFill>
                  <a:schemeClr val="bg1"/>
                </a:solidFill>
                <a:latin typeface="Trebuchet MS" panose="020B0603020202020204" pitchFamily="34" charset="0"/>
              </a:rPr>
              <a:t>Thank You </a:t>
            </a:r>
            <a:r>
              <a:rPr lang="en-US" sz="8000" dirty="0">
                <a:latin typeface="Trebuchet MS" panose="020B0603020202020204" pitchFamily="34" charset="0"/>
              </a:rPr>
              <a:t>F</a:t>
            </a:r>
            <a:r>
              <a:rPr lang="en-US" sz="8000" dirty="0">
                <a:solidFill>
                  <a:schemeClr val="bg1"/>
                </a:solidFill>
                <a:latin typeface="Trebuchet MS" panose="020B0603020202020204" pitchFamily="34" charset="0"/>
              </a:rPr>
              <a:t>or Attending</a:t>
            </a:r>
          </a:p>
        </p:txBody>
      </p:sp>
      <p:sp>
        <p:nvSpPr>
          <p:cNvPr id="5" name="TextBox 4"/>
          <p:cNvSpPr txBox="1"/>
          <p:nvPr/>
        </p:nvSpPr>
        <p:spPr>
          <a:xfrm>
            <a:off x="2164326" y="4227205"/>
            <a:ext cx="8663195" cy="560470"/>
          </a:xfrm>
          <a:prstGeom prst="rect">
            <a:avLst/>
          </a:prstGeom>
          <a:noFill/>
        </p:spPr>
        <p:txBody>
          <a:bodyPr wrap="square" lIns="0" tIns="0" rIns="0" bIns="0" rtlCol="0">
            <a:noAutofit/>
          </a:bodyPr>
          <a:lstStyle/>
          <a:p>
            <a:pPr algn="ctr" defTabSz="456758" fontAlgn="base">
              <a:spcBef>
                <a:spcPts val="1200"/>
              </a:spcBef>
              <a:spcAft>
                <a:spcPts val="600"/>
              </a:spcAft>
            </a:pPr>
            <a:r>
              <a:rPr lang="en-US" altLang="en-US" sz="2800" dirty="0">
                <a:solidFill>
                  <a:schemeClr val="bg1"/>
                </a:solidFill>
                <a:latin typeface="Trebuchet MS" panose="020B0603020202020204" pitchFamily="34" charset="0"/>
                <a:cs typeface="Calibri" pitchFamily="34" charset="0"/>
              </a:rPr>
              <a:t>All calls are confidential, except as required by law</a:t>
            </a:r>
          </a:p>
          <a:p>
            <a:pPr algn="ctr" defTabSz="456758" fontAlgn="base">
              <a:spcBef>
                <a:spcPts val="1200"/>
              </a:spcBef>
            </a:pPr>
            <a:endParaRPr lang="en-US" sz="2000" dirty="0">
              <a:solidFill>
                <a:schemeClr val="bg1"/>
              </a:solidFill>
              <a:latin typeface="+mj-lt"/>
              <a:cs typeface="Open Sans Light"/>
            </a:endParaRPr>
          </a:p>
        </p:txBody>
      </p:sp>
      <p:pic>
        <p:nvPicPr>
          <p:cNvPr id="6" name="Picture 5" descr="Resources For Liv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2433" y="5370488"/>
            <a:ext cx="4859906" cy="971981"/>
          </a:xfrm>
          <a:prstGeom prst="rect">
            <a:avLst/>
          </a:prstGeom>
        </p:spPr>
      </p:pic>
      <p:sp>
        <p:nvSpPr>
          <p:cNvPr id="4" name="TextBox 3"/>
          <p:cNvSpPr txBox="1"/>
          <p:nvPr/>
        </p:nvSpPr>
        <p:spPr>
          <a:xfrm>
            <a:off x="10006885" y="6349285"/>
            <a:ext cx="1931830" cy="334850"/>
          </a:xfrm>
          <a:prstGeom prst="rect">
            <a:avLst/>
          </a:prstGeom>
          <a:noFill/>
        </p:spPr>
        <p:txBody>
          <a:bodyPr wrap="square" lIns="0" tIns="0" rIns="0" bIns="0" rtlCol="0">
            <a:noAutofit/>
          </a:bodyPr>
          <a:lstStyle/>
          <a:p>
            <a:pPr algn="r" defTabSz="456758" fontAlgn="base"/>
            <a:r>
              <a:rPr lang="en-US" sz="1100" spc="-10" dirty="0">
                <a:solidFill>
                  <a:schemeClr val="bg1"/>
                </a:solidFill>
                <a:latin typeface="Calibri"/>
                <a:cs typeface="Calibri"/>
              </a:rPr>
              <a:t>44</a:t>
            </a:r>
            <a:r>
              <a:rPr lang="en-US" sz="1100" spc="-5" dirty="0">
                <a:solidFill>
                  <a:schemeClr val="bg1"/>
                </a:solidFill>
                <a:latin typeface="Calibri"/>
                <a:cs typeface="Calibri"/>
              </a:rPr>
              <a:t>.</a:t>
            </a:r>
            <a:r>
              <a:rPr lang="en-US" sz="1100" spc="-10" dirty="0">
                <a:solidFill>
                  <a:schemeClr val="bg1"/>
                </a:solidFill>
                <a:latin typeface="Calibri"/>
                <a:cs typeface="Calibri"/>
              </a:rPr>
              <a:t>36</a:t>
            </a:r>
            <a:r>
              <a:rPr lang="en-US" sz="1100" spc="-5" dirty="0">
                <a:solidFill>
                  <a:schemeClr val="bg1"/>
                </a:solidFill>
                <a:latin typeface="Calibri"/>
                <a:cs typeface="Calibri"/>
              </a:rPr>
              <a:t>.</a:t>
            </a:r>
            <a:r>
              <a:rPr lang="en-US" sz="1100" spc="-10" dirty="0">
                <a:solidFill>
                  <a:schemeClr val="bg1"/>
                </a:solidFill>
                <a:latin typeface="Calibri"/>
                <a:cs typeface="Calibri"/>
              </a:rPr>
              <a:t>90</a:t>
            </a:r>
            <a:r>
              <a:rPr lang="en-US" sz="1100" spc="-15" dirty="0">
                <a:solidFill>
                  <a:schemeClr val="bg1"/>
                </a:solidFill>
                <a:latin typeface="Calibri"/>
                <a:cs typeface="Calibri"/>
              </a:rPr>
              <a:t>0</a:t>
            </a:r>
            <a:r>
              <a:rPr lang="en-US" sz="1100" spc="-5" dirty="0">
                <a:solidFill>
                  <a:schemeClr val="bg1"/>
                </a:solidFill>
                <a:latin typeface="Calibri"/>
                <a:cs typeface="Calibri"/>
              </a:rPr>
              <a:t>.</a:t>
            </a:r>
            <a:r>
              <a:rPr lang="en-US" sz="1100" spc="-15" dirty="0">
                <a:solidFill>
                  <a:schemeClr val="bg1"/>
                </a:solidFill>
                <a:latin typeface="Calibri"/>
                <a:cs typeface="Calibri"/>
              </a:rPr>
              <a:t>1-042020-RFL</a:t>
            </a:r>
          </a:p>
          <a:p>
            <a:pPr algn="r" defTabSz="456758" fontAlgn="base"/>
            <a:r>
              <a:rPr lang="en-US" sz="1100" spc="-15" dirty="0">
                <a:solidFill>
                  <a:schemeClr val="bg1"/>
                </a:solidFill>
                <a:latin typeface="Calibri"/>
                <a:cs typeface="Calibri"/>
              </a:rPr>
              <a:t>© 2020 Resources For Living</a:t>
            </a:r>
            <a:endParaRPr lang="en-US" sz="1100" dirty="0">
              <a:solidFill>
                <a:schemeClr val="bg1"/>
              </a:solidFill>
              <a:latin typeface="Open Sans Light"/>
              <a:cs typeface="Open Sans Light"/>
            </a:endParaRPr>
          </a:p>
        </p:txBody>
      </p:sp>
    </p:spTree>
    <p:extLst>
      <p:ext uri="{BB962C8B-B14F-4D97-AF65-F5344CB8AC3E}">
        <p14:creationId xmlns:p14="http://schemas.microsoft.com/office/powerpoint/2010/main" val="1944397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B9AD-3CC8-402A-8AE3-41430B90EFB1}"/>
              </a:ext>
            </a:extLst>
          </p:cNvPr>
          <p:cNvSpPr>
            <a:spLocks noGrp="1"/>
          </p:cNvSpPr>
          <p:nvPr>
            <p:ph type="title"/>
          </p:nvPr>
        </p:nvSpPr>
        <p:spPr>
          <a:xfrm>
            <a:off x="447675" y="110357"/>
            <a:ext cx="6116401" cy="1009225"/>
          </a:xfrm>
        </p:spPr>
        <p:txBody>
          <a:bodyPr/>
          <a:lstStyle/>
          <a:p>
            <a:r>
              <a:rPr lang="en-US" sz="4000" b="1" dirty="0">
                <a:latin typeface="Trebuchet MS" panose="020B0603020202020204" pitchFamily="34" charset="0"/>
              </a:rPr>
              <a:t>What is “Resources For Living”?</a:t>
            </a:r>
          </a:p>
        </p:txBody>
      </p:sp>
      <p:sp>
        <p:nvSpPr>
          <p:cNvPr id="3" name="Content Placeholder 2">
            <a:extLst>
              <a:ext uri="{FF2B5EF4-FFF2-40B4-BE49-F238E27FC236}">
                <a16:creationId xmlns:a16="http://schemas.microsoft.com/office/drawing/2014/main" id="{19D83F31-C1D5-4280-B147-7F567DEEC39F}"/>
              </a:ext>
            </a:extLst>
          </p:cNvPr>
          <p:cNvSpPr>
            <a:spLocks noGrp="1"/>
          </p:cNvSpPr>
          <p:nvPr>
            <p:ph sz="quarter" idx="10"/>
          </p:nvPr>
        </p:nvSpPr>
        <p:spPr>
          <a:xfrm>
            <a:off x="304803" y="1581502"/>
            <a:ext cx="5624748" cy="4775754"/>
          </a:xfrm>
        </p:spPr>
        <p:txBody>
          <a:bodyPr/>
          <a:lstStyle/>
          <a:p>
            <a:pPr lvl="1">
              <a:spcAft>
                <a:spcPts val="600"/>
              </a:spcAft>
            </a:pPr>
            <a:r>
              <a:rPr lang="en-US" sz="1900" dirty="0">
                <a:latin typeface="Trebuchet MS" panose="020B0603020202020204" pitchFamily="34" charset="0"/>
              </a:rPr>
              <a:t>A </a:t>
            </a:r>
            <a:r>
              <a:rPr lang="en-US" sz="1900" b="1" dirty="0">
                <a:solidFill>
                  <a:schemeClr val="tx1"/>
                </a:solidFill>
                <a:latin typeface="Trebuchet MS" panose="020B0603020202020204" pitchFamily="34" charset="0"/>
              </a:rPr>
              <a:t>starting place for addressing personal issues</a:t>
            </a:r>
          </a:p>
          <a:p>
            <a:pPr lvl="1">
              <a:spcAft>
                <a:spcPts val="600"/>
              </a:spcAft>
            </a:pPr>
            <a:r>
              <a:rPr lang="en-US" sz="1900" dirty="0">
                <a:latin typeface="Trebuchet MS" panose="020B0603020202020204" pitchFamily="34" charset="0"/>
              </a:rPr>
              <a:t>A </a:t>
            </a:r>
            <a:r>
              <a:rPr lang="en-US" sz="1900" b="1" dirty="0">
                <a:solidFill>
                  <a:schemeClr val="tx1"/>
                </a:solidFill>
                <a:latin typeface="Trebuchet MS" panose="020B0603020202020204" pitchFamily="34" charset="0"/>
              </a:rPr>
              <a:t>cost-free</a:t>
            </a:r>
            <a:r>
              <a:rPr lang="en-US" sz="1900" b="1" dirty="0">
                <a:solidFill>
                  <a:srgbClr val="43A6AB"/>
                </a:solidFill>
                <a:latin typeface="Trebuchet MS" panose="020B0603020202020204" pitchFamily="34" charset="0"/>
              </a:rPr>
              <a:t> </a:t>
            </a:r>
            <a:r>
              <a:rPr lang="en-US" sz="1900" dirty="0">
                <a:latin typeface="Trebuchet MS" panose="020B0603020202020204" pitchFamily="34" charset="0"/>
              </a:rPr>
              <a:t>avenue of assistance to support the emotional well-being and everyday living  </a:t>
            </a:r>
          </a:p>
          <a:p>
            <a:pPr lvl="1">
              <a:spcAft>
                <a:spcPts val="600"/>
              </a:spcAft>
            </a:pPr>
            <a:r>
              <a:rPr lang="en-US" sz="1900" dirty="0">
                <a:latin typeface="Trebuchet MS" panose="020B0603020202020204" pitchFamily="34" charset="0"/>
              </a:rPr>
              <a:t>Includes access to counseling services, legal and financial services, worklife and more </a:t>
            </a:r>
          </a:p>
          <a:p>
            <a:pPr lvl="1"/>
            <a:r>
              <a:rPr lang="en-US" sz="1900" b="1" dirty="0">
                <a:solidFill>
                  <a:schemeClr val="tx1"/>
                </a:solidFill>
                <a:latin typeface="Trebuchet MS" panose="020B0603020202020204" pitchFamily="34" charset="0"/>
              </a:rPr>
              <a:t>Services are confidential and are not shared with an employer</a:t>
            </a:r>
            <a:r>
              <a:rPr lang="en-US" sz="1900" dirty="0">
                <a:latin typeface="Trebuchet MS" panose="020B0603020202020204" pitchFamily="34" charset="0"/>
              </a:rPr>
              <a:t>.  There are certain required-by-law exceptions:</a:t>
            </a:r>
          </a:p>
          <a:p>
            <a:pPr marL="485775" lvl="1" indent="-285750">
              <a:buFont typeface="Open Sans Light" panose="020B0306030504020204" pitchFamily="34" charset="0"/>
              <a:buChar char="–"/>
            </a:pPr>
            <a:r>
              <a:rPr lang="en-US" sz="1900" dirty="0">
                <a:latin typeface="Trebuchet MS" panose="020B0603020202020204" pitchFamily="34" charset="0"/>
              </a:rPr>
              <a:t>If a caller reports any knowledge or suspicion of child or elder abuse or neglect</a:t>
            </a:r>
          </a:p>
          <a:p>
            <a:pPr marL="485775" lvl="1" indent="-285750">
              <a:buFont typeface="Open Sans Light" panose="020B0306030504020204" pitchFamily="34" charset="0"/>
              <a:buChar char="–"/>
            </a:pPr>
            <a:r>
              <a:rPr lang="en-US" sz="1900" dirty="0">
                <a:latin typeface="Trebuchet MS" panose="020B0603020202020204" pitchFamily="34" charset="0"/>
              </a:rPr>
              <a:t>If a caller threatens to harm himself or others</a:t>
            </a:r>
          </a:p>
          <a:p>
            <a:pPr marL="485775" lvl="1" indent="-285750">
              <a:buFont typeface="Open Sans Light" panose="020B0306030504020204" pitchFamily="34" charset="0"/>
              <a:buChar char="–"/>
            </a:pPr>
            <a:r>
              <a:rPr lang="en-US" sz="1900" dirty="0">
                <a:latin typeface="Trebuchet MS" panose="020B0603020202020204" pitchFamily="34" charset="0"/>
              </a:rPr>
              <a:t>When the caller signs a release of information granting permission to divulge certain information</a:t>
            </a:r>
          </a:p>
          <a:p>
            <a:pPr marL="0" lvl="1" indent="0">
              <a:buNone/>
            </a:pPr>
            <a:endParaRPr lang="en-US" dirty="0"/>
          </a:p>
        </p:txBody>
      </p:sp>
      <p:sp>
        <p:nvSpPr>
          <p:cNvPr id="4" name="Picture Placeholder 3">
            <a:extLst>
              <a:ext uri="{FF2B5EF4-FFF2-40B4-BE49-F238E27FC236}">
                <a16:creationId xmlns:a16="http://schemas.microsoft.com/office/drawing/2014/main" id="{3789355B-9792-4900-B186-11E30ECE79E7}"/>
              </a:ext>
            </a:extLst>
          </p:cNvPr>
          <p:cNvSpPr>
            <a:spLocks noGrp="1"/>
          </p:cNvSpPr>
          <p:nvPr>
            <p:ph type="pic" sz="quarter" idx="11"/>
          </p:nvPr>
        </p:nvSpPr>
        <p:spPr/>
      </p:sp>
      <p:pic>
        <p:nvPicPr>
          <p:cNvPr id="6" name="Picture 2" descr="\\astp-oa-001\AUSMarketing\To AG\Shutterstock\Lifestyle\Individuals\shutterstock_154588883.jpg">
            <a:extLst>
              <a:ext uri="{FF2B5EF4-FFF2-40B4-BE49-F238E27FC236}">
                <a16:creationId xmlns:a16="http://schemas.microsoft.com/office/drawing/2014/main" id="{79DDD4C2-A2FC-4CE9-94AC-7DE49E7F69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3709" t="8319" r="26161"/>
          <a:stretch/>
        </p:blipFill>
        <p:spPr bwMode="auto">
          <a:xfrm>
            <a:off x="6564077" y="0"/>
            <a:ext cx="56247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788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798F-71FE-428F-90B6-6B7167DEDAFE}"/>
              </a:ext>
            </a:extLst>
          </p:cNvPr>
          <p:cNvSpPr>
            <a:spLocks noGrp="1"/>
          </p:cNvSpPr>
          <p:nvPr>
            <p:ph type="title"/>
          </p:nvPr>
        </p:nvSpPr>
        <p:spPr/>
        <p:txBody>
          <a:bodyPr/>
          <a:lstStyle/>
          <a:p>
            <a:r>
              <a:rPr lang="en-US" sz="4000" b="1" dirty="0">
                <a:latin typeface="Trebuchet MS" panose="020B0603020202020204" pitchFamily="34" charset="0"/>
              </a:rPr>
              <a:t>Eligibility</a:t>
            </a:r>
          </a:p>
        </p:txBody>
      </p:sp>
      <p:sp>
        <p:nvSpPr>
          <p:cNvPr id="3" name="Content Placeholder 2">
            <a:extLst>
              <a:ext uri="{FF2B5EF4-FFF2-40B4-BE49-F238E27FC236}">
                <a16:creationId xmlns:a16="http://schemas.microsoft.com/office/drawing/2014/main" id="{D2D2F167-E106-471F-B0A6-338B26FD009E}"/>
              </a:ext>
            </a:extLst>
          </p:cNvPr>
          <p:cNvSpPr>
            <a:spLocks noGrp="1"/>
          </p:cNvSpPr>
          <p:nvPr>
            <p:ph sz="quarter" idx="10"/>
          </p:nvPr>
        </p:nvSpPr>
        <p:spPr>
          <a:xfrm>
            <a:off x="457200" y="1401746"/>
            <a:ext cx="5142262" cy="5068192"/>
          </a:xfrm>
        </p:spPr>
        <p:txBody>
          <a:bodyPr/>
          <a:lstStyle/>
          <a:p>
            <a:pPr marL="285750" indent="-285750">
              <a:buFont typeface="Arial" panose="020B0604020202020204" pitchFamily="34" charset="0"/>
              <a:buChar char="•"/>
            </a:pPr>
            <a:r>
              <a:rPr lang="en-US" sz="2200" dirty="0">
                <a:latin typeface="Trebuchet MS" panose="020B0603020202020204" pitchFamily="34" charset="0"/>
              </a:rPr>
              <a:t>Who’s eligible?</a:t>
            </a:r>
          </a:p>
          <a:p>
            <a:pPr marL="485775" lvl="1" indent="-285750">
              <a:buFont typeface="Open Sans Light" panose="020B0306030504020204" pitchFamily="34" charset="0"/>
              <a:buChar char="–"/>
            </a:pPr>
            <a:r>
              <a:rPr lang="en-US" sz="2200" dirty="0">
                <a:solidFill>
                  <a:schemeClr val="tx1"/>
                </a:solidFill>
                <a:latin typeface="Trebuchet MS" panose="020B0603020202020204" pitchFamily="34" charset="0"/>
              </a:rPr>
              <a:t>Employee</a:t>
            </a:r>
          </a:p>
          <a:p>
            <a:pPr marL="485775" lvl="1" indent="-285750">
              <a:buFont typeface="Open Sans Light" panose="020B0306030504020204" pitchFamily="34" charset="0"/>
              <a:buChar char="–"/>
            </a:pPr>
            <a:r>
              <a:rPr lang="en-US" sz="2200" dirty="0">
                <a:solidFill>
                  <a:schemeClr val="tx1"/>
                </a:solidFill>
                <a:latin typeface="Trebuchet MS" panose="020B0603020202020204" pitchFamily="34" charset="0"/>
              </a:rPr>
              <a:t>Anyone in your household (regardless of their relationship to you, age, or health insurance coverage) </a:t>
            </a:r>
          </a:p>
          <a:p>
            <a:pPr marL="485775" lvl="1" indent="-285750">
              <a:buFont typeface="Open Sans Light" panose="020B0306030504020204" pitchFamily="34" charset="0"/>
              <a:buChar char="–"/>
            </a:pPr>
            <a:r>
              <a:rPr lang="en-US" sz="2200" dirty="0">
                <a:solidFill>
                  <a:schemeClr val="tx1"/>
                </a:solidFill>
                <a:latin typeface="Trebuchet MS" panose="020B0603020202020204" pitchFamily="34" charset="0"/>
              </a:rPr>
              <a:t>Dependents up to age 26, living outside the home</a:t>
            </a:r>
          </a:p>
          <a:p>
            <a:pPr marL="285750" indent="-285750">
              <a:buFont typeface="Arial" panose="020B0604020202020204" pitchFamily="34" charset="0"/>
              <a:buChar char="•"/>
            </a:pPr>
            <a:r>
              <a:rPr lang="en-US" sz="2200" dirty="0">
                <a:latin typeface="Trebuchet MS" panose="020B0603020202020204" pitchFamily="34" charset="0"/>
              </a:rPr>
              <a:t>Just provide the name of the covered employer group</a:t>
            </a:r>
          </a:p>
          <a:p>
            <a:endParaRPr lang="en-US" dirty="0"/>
          </a:p>
          <a:p>
            <a:endParaRPr lang="en-US" dirty="0"/>
          </a:p>
          <a:p>
            <a:endParaRPr lang="en-US" dirty="0"/>
          </a:p>
        </p:txBody>
      </p:sp>
      <p:pic>
        <p:nvPicPr>
          <p:cNvPr id="6" name="Picture Placeholder 5" descr="A picture containing person, outdoor, boy, child&#10;&#10;Description automatically generated">
            <a:extLst>
              <a:ext uri="{FF2B5EF4-FFF2-40B4-BE49-F238E27FC236}">
                <a16:creationId xmlns:a16="http://schemas.microsoft.com/office/drawing/2014/main" id="{9E4E1502-2E03-4BDF-80E4-1DA35E06EBC9}"/>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9172" b="9172"/>
          <a:stretch>
            <a:fillRect/>
          </a:stretch>
        </p:blipFill>
        <p:spPr/>
      </p:pic>
    </p:spTree>
    <p:extLst>
      <p:ext uri="{BB962C8B-B14F-4D97-AF65-F5344CB8AC3E}">
        <p14:creationId xmlns:p14="http://schemas.microsoft.com/office/powerpoint/2010/main" val="1689841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How it Works!</a:t>
            </a:r>
          </a:p>
        </p:txBody>
      </p:sp>
    </p:spTree>
    <p:extLst>
      <p:ext uri="{BB962C8B-B14F-4D97-AF65-F5344CB8AC3E}">
        <p14:creationId xmlns:p14="http://schemas.microsoft.com/office/powerpoint/2010/main" val="26749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woman, clothing, cellphone&#10;&#10;Description automatically generated">
            <a:extLst>
              <a:ext uri="{FF2B5EF4-FFF2-40B4-BE49-F238E27FC236}">
                <a16:creationId xmlns:a16="http://schemas.microsoft.com/office/drawing/2014/main" id="{47C44353-A740-4C16-8101-C00BF5AA92B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5730"/>
          <a:stretch/>
        </p:blipFill>
        <p:spPr>
          <a:xfrm>
            <a:off x="20" y="10520"/>
            <a:ext cx="12191979" cy="6857990"/>
          </a:xfrm>
          <a:prstGeom prst="rect">
            <a:avLst/>
          </a:prstGeom>
          <a:noFill/>
        </p:spPr>
      </p:pic>
      <p:sp>
        <p:nvSpPr>
          <p:cNvPr id="2" name="Title 1"/>
          <p:cNvSpPr>
            <a:spLocks noGrp="1"/>
          </p:cNvSpPr>
          <p:nvPr>
            <p:ph type="ctrTitle"/>
          </p:nvPr>
        </p:nvSpPr>
        <p:spPr>
          <a:xfrm>
            <a:off x="262181" y="288758"/>
            <a:ext cx="5709401" cy="6360688"/>
          </a:xfrm>
          <a:prstGeom prst="rect">
            <a:avLst/>
          </a:prstGeom>
          <a:solidFill>
            <a:srgbClr val="FFFFFF">
              <a:alpha val="89804"/>
            </a:srgbClr>
          </a:solidFill>
        </p:spPr>
        <p:txBody>
          <a:bodyPr vert="horz" lIns="420624" tIns="457200" rIns="365760" bIns="182880" rtlCol="0" anchor="t">
            <a:normAutofit/>
          </a:bodyPr>
          <a:lstStyle/>
          <a:p>
            <a:r>
              <a:rPr lang="en-US" sz="2300" dirty="0">
                <a:latin typeface="Trebuchet MS" panose="020B0603020202020204" pitchFamily="34" charset="0"/>
              </a:rPr>
              <a:t>C</a:t>
            </a:r>
            <a:r>
              <a:rPr lang="en-US" sz="2300" i="0" kern="1200" dirty="0">
                <a:latin typeface="Trebuchet MS" panose="020B0603020202020204" pitchFamily="34" charset="0"/>
              </a:rPr>
              <a:t>onsider calling for help when it is:</a:t>
            </a:r>
          </a:p>
        </p:txBody>
      </p:sp>
      <p:sp>
        <p:nvSpPr>
          <p:cNvPr id="8" name="TextBox 7">
            <a:extLst>
              <a:ext uri="{FF2B5EF4-FFF2-40B4-BE49-F238E27FC236}">
                <a16:creationId xmlns:a16="http://schemas.microsoft.com/office/drawing/2014/main" id="{87E219A6-F118-4D08-91E4-67017BD5C1F7}"/>
              </a:ext>
            </a:extLst>
          </p:cNvPr>
          <p:cNvSpPr txBox="1"/>
          <p:nvPr/>
        </p:nvSpPr>
        <p:spPr>
          <a:xfrm>
            <a:off x="618977" y="1232672"/>
            <a:ext cx="5070623" cy="5205943"/>
          </a:xfrm>
          <a:prstGeom prst="rect">
            <a:avLst/>
          </a:prstGeom>
        </p:spPr>
        <p:txBody>
          <a:bodyPr vert="horz" lIns="0" tIns="0" rIns="0" bIns="0" rtlCol="0">
            <a:noAutofit/>
          </a:bodyPr>
          <a:lstStyle/>
          <a:p>
            <a:pPr marL="0" marR="0" lvl="0" indent="0" algn="l" defTabSz="914400" rtl="0" eaLnBrk="1" fontAlgn="base" latinLnBrk="0" hangingPunct="1">
              <a:lnSpc>
                <a:spcPct val="100000"/>
              </a:lnSpc>
              <a:spcBef>
                <a:spcPts val="0"/>
              </a:spcBef>
              <a:spcAft>
                <a:spcPts val="0"/>
              </a:spcAft>
              <a:buClrTx/>
              <a:buSzTx/>
              <a:buFontTx/>
              <a:buNone/>
              <a:tabLst>
                <a:tab pos="1201738" algn="l"/>
              </a:tabLst>
              <a:defRPr/>
            </a:pPr>
            <a:r>
              <a:rPr kumimoji="0" lang="en-US" sz="1900" b="1" i="0" u="sng"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Emotional </a:t>
            </a:r>
            <a:r>
              <a:rPr kumimoji="0" lang="en-US" sz="19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a:t>
            </a:r>
            <a:r>
              <a:rPr kumimoji="0" lang="en-US" sz="2000" b="1"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stress, anxiety, worry, fear, grief and loss, panic, depression, anger management, suicide</a:t>
            </a:r>
          </a:p>
          <a:p>
            <a:pPr marL="0" marR="0" lvl="0" indent="0" algn="l" defTabSz="914400" rtl="0" eaLnBrk="1" fontAlgn="base" latinLnBrk="0" hangingPunct="1">
              <a:lnSpc>
                <a:spcPct val="100000"/>
              </a:lnSpc>
              <a:spcBef>
                <a:spcPts val="800"/>
              </a:spcBef>
              <a:spcAft>
                <a:spcPts val="0"/>
              </a:spcAft>
              <a:buClrTx/>
              <a:buSzTx/>
              <a:buFontTx/>
              <a:buNone/>
              <a:tabLst>
                <a:tab pos="1201738" algn="l"/>
              </a:tabLst>
              <a:defRPr/>
            </a:pPr>
            <a:r>
              <a:rPr kumimoji="0" lang="en-US" sz="1900" b="1" i="0" u="sng"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Relationship</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 marital/significant other, family, parent/child</a:t>
            </a:r>
          </a:p>
          <a:p>
            <a:pPr marL="0" marR="0" lvl="0" indent="0" algn="l" defTabSz="914400" rtl="0" eaLnBrk="1" fontAlgn="base" latinLnBrk="0" hangingPunct="1">
              <a:lnSpc>
                <a:spcPct val="100000"/>
              </a:lnSpc>
              <a:spcBef>
                <a:spcPts val="800"/>
              </a:spcBef>
              <a:spcAft>
                <a:spcPts val="0"/>
              </a:spcAft>
              <a:buClrTx/>
              <a:buSzTx/>
              <a:buFontTx/>
              <a:buNone/>
              <a:tabLst>
                <a:tab pos="1201738" algn="l"/>
              </a:tabLst>
              <a:defRPr/>
            </a:pPr>
            <a:r>
              <a:rPr kumimoji="0" lang="en-US" sz="1900" b="1" i="0" u="sng"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Self Improvement </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–help with resiliency, self-care, staying calm, coping, relieve stress </a:t>
            </a:r>
          </a:p>
          <a:p>
            <a:pPr marL="0" marR="0" lvl="0" indent="0" algn="l" defTabSz="914400" rtl="0" eaLnBrk="1" fontAlgn="base" latinLnBrk="0" hangingPunct="1">
              <a:lnSpc>
                <a:spcPct val="100000"/>
              </a:lnSpc>
              <a:spcBef>
                <a:spcPts val="800"/>
              </a:spcBef>
              <a:spcAft>
                <a:spcPts val="0"/>
              </a:spcAft>
              <a:buClrTx/>
              <a:buSzTx/>
              <a:buFontTx/>
              <a:buNone/>
              <a:tabLst>
                <a:tab pos="1201738" algn="l"/>
              </a:tabLst>
              <a:defRPr/>
            </a:pPr>
            <a:r>
              <a:rPr kumimoji="0" lang="en-US" sz="1900" b="1" i="0" u="sng"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Personal</a:t>
            </a:r>
            <a:r>
              <a:rPr kumimoji="0" lang="en-US" sz="1900" b="1" i="0" u="none"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 </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health/wellness, grief and loss, work/life balance, trauma/PTSD</a:t>
            </a:r>
          </a:p>
          <a:p>
            <a:pPr marL="0" marR="0" lvl="0" indent="0" algn="l" defTabSz="914400" rtl="0" eaLnBrk="1" fontAlgn="base" latinLnBrk="0" hangingPunct="1">
              <a:lnSpc>
                <a:spcPct val="100000"/>
              </a:lnSpc>
              <a:spcBef>
                <a:spcPts val="800"/>
              </a:spcBef>
              <a:spcAft>
                <a:spcPts val="0"/>
              </a:spcAft>
              <a:buClrTx/>
              <a:buSzTx/>
              <a:buFontTx/>
              <a:buNone/>
              <a:tabLst>
                <a:tab pos="1201738" algn="l"/>
              </a:tabLst>
              <a:defRPr/>
            </a:pPr>
            <a:r>
              <a:rPr kumimoji="0" lang="en-US" sz="1900" b="1" i="0" u="sng"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Addiction</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 alcohol, drug, gambling, nicotine</a:t>
            </a:r>
          </a:p>
          <a:p>
            <a:pPr marL="0" marR="0" lvl="0" indent="0" algn="l" defTabSz="914400" rtl="0" eaLnBrk="1" fontAlgn="base" latinLnBrk="0" hangingPunct="1">
              <a:lnSpc>
                <a:spcPct val="100000"/>
              </a:lnSpc>
              <a:spcBef>
                <a:spcPts val="800"/>
              </a:spcBef>
              <a:spcAft>
                <a:spcPts val="0"/>
              </a:spcAft>
              <a:buClrTx/>
              <a:buSzTx/>
              <a:buFontTx/>
              <a:buNone/>
              <a:tabLst>
                <a:tab pos="1201738" algn="l"/>
              </a:tabLst>
              <a:defRPr/>
            </a:pPr>
            <a:r>
              <a:rPr kumimoji="0" lang="en-US" sz="1900" b="1" i="0" u="sng" strike="noStrike" kern="1200" cap="none" spc="0" normalizeH="0" baseline="0" noProof="0" dirty="0">
                <a:ln>
                  <a:noFill/>
                </a:ln>
                <a:solidFill>
                  <a:srgbClr val="563D82"/>
                </a:solidFill>
                <a:effectLst/>
                <a:uLnTx/>
                <a:uFillTx/>
                <a:latin typeface="Trebuchet MS" panose="020B0603020202020204" pitchFamily="34" charset="0"/>
                <a:ea typeface="+mn-ea"/>
                <a:cs typeface="Open Sans Light"/>
              </a:rPr>
              <a:t>Legal/Financial </a:t>
            </a:r>
            <a:r>
              <a:rPr kumimoji="0" lang="en-US" sz="2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legal and financial concerns</a:t>
            </a:r>
          </a:p>
          <a:p>
            <a:pPr fontAlgn="base">
              <a:spcBef>
                <a:spcPts val="800"/>
              </a:spcBef>
              <a:tabLst>
                <a:tab pos="1201738" algn="l"/>
              </a:tabLst>
            </a:pPr>
            <a:r>
              <a:rPr lang="en-US" sz="1900" b="1" u="sng" dirty="0">
                <a:solidFill>
                  <a:srgbClr val="563D82"/>
                </a:solidFill>
                <a:latin typeface="Trebuchet MS" panose="020B0603020202020204" pitchFamily="34" charset="0"/>
                <a:cs typeface="Open Sans Light"/>
              </a:rPr>
              <a:t>COVID-19</a:t>
            </a:r>
            <a:r>
              <a:rPr lang="en-US" sz="2000" dirty="0">
                <a:solidFill>
                  <a:srgbClr val="414141"/>
                </a:solidFill>
                <a:latin typeface="Trebuchet MS" panose="020B0603020202020204" pitchFamily="34" charset="0"/>
              </a:rPr>
              <a:t> symptoms/personal</a:t>
            </a:r>
          </a:p>
          <a:p>
            <a:pPr marL="0" marR="0" lvl="0" indent="0" algn="l" defTabSz="914400" rtl="0" eaLnBrk="1" fontAlgn="base" latinLnBrk="0" hangingPunct="1">
              <a:lnSpc>
                <a:spcPct val="100000"/>
              </a:lnSpc>
              <a:spcBef>
                <a:spcPts val="800"/>
              </a:spcBef>
              <a:spcAft>
                <a:spcPts val="0"/>
              </a:spcAft>
              <a:buClrTx/>
              <a:buSzTx/>
              <a:buFontTx/>
              <a:buNone/>
              <a:tabLst>
                <a:tab pos="1201738" algn="l"/>
              </a:tabLst>
              <a:defRPr/>
            </a:pPr>
            <a:endParaRPr lang="en-US" sz="2000" dirty="0">
              <a:solidFill>
                <a:srgbClr val="414141"/>
              </a:solidFill>
              <a:latin typeface="Trebuchet MS" panose="020B0603020202020204" pitchFamily="34" charset="0"/>
            </a:endParaRPr>
          </a:p>
          <a:p>
            <a:pPr marL="0" marR="0" lvl="0" indent="0" algn="l" defTabSz="914400" rtl="0" eaLnBrk="1" fontAlgn="base" latinLnBrk="0" hangingPunct="1">
              <a:lnSpc>
                <a:spcPct val="120000"/>
              </a:lnSpc>
              <a:spcBef>
                <a:spcPts val="800"/>
              </a:spcBef>
              <a:spcAft>
                <a:spcPts val="0"/>
              </a:spcAft>
              <a:buClrTx/>
              <a:buSzTx/>
              <a:buFontTx/>
              <a:buNone/>
              <a:tabLst>
                <a:tab pos="1201738" algn="l"/>
              </a:tabLst>
              <a:defRPr/>
            </a:pPr>
            <a:endParaRPr kumimoji="0" lang="en-US" sz="1750" b="0" i="0" u="none" strike="noStrike" kern="1200" cap="none" spc="0" normalizeH="0" baseline="0" noProof="0" dirty="0">
              <a:ln>
                <a:noFill/>
              </a:ln>
              <a:solidFill>
                <a:srgbClr val="414141"/>
              </a:solidFill>
              <a:effectLst/>
              <a:uLnTx/>
              <a:uFillTx/>
              <a:latin typeface="Open Sans Light"/>
              <a:ea typeface="+mn-ea"/>
              <a:cs typeface="+mn-cs"/>
            </a:endParaRPr>
          </a:p>
          <a:p>
            <a:pPr marL="0" marR="0" lvl="0" indent="0" algn="l" defTabSz="914400" rtl="0" eaLnBrk="1" fontAlgn="base" latinLnBrk="0" hangingPunct="1">
              <a:lnSpc>
                <a:spcPct val="120000"/>
              </a:lnSpc>
              <a:spcBef>
                <a:spcPts val="800"/>
              </a:spcBef>
              <a:spcAft>
                <a:spcPts val="0"/>
              </a:spcAft>
              <a:buClrTx/>
              <a:buSzTx/>
              <a:buFontTx/>
              <a:buNone/>
              <a:tabLst>
                <a:tab pos="1201738" algn="l"/>
              </a:tabLst>
              <a:defRPr/>
            </a:pPr>
            <a:endParaRPr kumimoji="0" lang="en-US" sz="1750" b="0" i="0" u="none" strike="noStrike" kern="1200" cap="none" spc="0" normalizeH="0" baseline="0" noProof="0" dirty="0">
              <a:ln>
                <a:noFill/>
              </a:ln>
              <a:solidFill>
                <a:srgbClr val="414141"/>
              </a:solidFill>
              <a:effectLst/>
              <a:uLnTx/>
              <a:uFillTx/>
              <a:latin typeface="Open Sans Light"/>
              <a:ea typeface="+mn-ea"/>
              <a:cs typeface="+mn-cs"/>
            </a:endParaRPr>
          </a:p>
        </p:txBody>
      </p:sp>
    </p:spTree>
    <p:extLst>
      <p:ext uri="{BB962C8B-B14F-4D97-AF65-F5344CB8AC3E}">
        <p14:creationId xmlns:p14="http://schemas.microsoft.com/office/powerpoint/2010/main" val="5584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76" y="361576"/>
            <a:ext cx="11295072" cy="731610"/>
          </a:xfrm>
        </p:spPr>
        <p:txBody>
          <a:bodyPr/>
          <a:lstStyle/>
          <a:p>
            <a:r>
              <a:rPr lang="en-US" sz="4000" b="1" dirty="0">
                <a:latin typeface="Trebuchet MS" panose="020B0603020202020204" pitchFamily="34" charset="0"/>
              </a:rPr>
              <a:t>Counseling Benefit</a:t>
            </a:r>
          </a:p>
        </p:txBody>
      </p:sp>
      <p:sp>
        <p:nvSpPr>
          <p:cNvPr id="3" name="Content Placeholder 2"/>
          <p:cNvSpPr>
            <a:spLocks noGrp="1"/>
          </p:cNvSpPr>
          <p:nvPr>
            <p:ph sz="quarter" idx="10"/>
          </p:nvPr>
        </p:nvSpPr>
        <p:spPr>
          <a:xfrm>
            <a:off x="457200" y="1331495"/>
            <a:ext cx="11285547" cy="4840873"/>
          </a:xfrm>
        </p:spPr>
        <p:txBody>
          <a:bodyPr/>
          <a:lstStyle/>
          <a:p>
            <a:pPr marL="0" lvl="1" indent="0">
              <a:spcAft>
                <a:spcPts val="600"/>
              </a:spcAft>
              <a:buNone/>
            </a:pPr>
            <a:r>
              <a:rPr lang="en-US" sz="2000" dirty="0">
                <a:solidFill>
                  <a:schemeClr val="tx1"/>
                </a:solidFill>
                <a:latin typeface="Trebuchet MS" panose="020B0603020202020204" pitchFamily="34" charset="0"/>
              </a:rPr>
              <a:t>Meet with a clinical level counselor through our nation-wide network</a:t>
            </a:r>
          </a:p>
          <a:p>
            <a:pPr lvl="1">
              <a:spcAft>
                <a:spcPts val="600"/>
              </a:spcAft>
            </a:pPr>
            <a:r>
              <a:rPr lang="en-US" sz="2000" dirty="0">
                <a:solidFill>
                  <a:schemeClr val="bg2">
                    <a:lumMod val="50000"/>
                  </a:schemeClr>
                </a:solidFill>
                <a:latin typeface="Trebuchet MS" panose="020B0603020202020204" pitchFamily="34" charset="0"/>
              </a:rPr>
              <a:t>Meet face-to-face, televideo, chat therapy</a:t>
            </a:r>
          </a:p>
          <a:p>
            <a:pPr lvl="1">
              <a:spcAft>
                <a:spcPts val="600"/>
              </a:spcAft>
            </a:pPr>
            <a:r>
              <a:rPr lang="en-US" sz="2000" dirty="0">
                <a:solidFill>
                  <a:schemeClr val="bg2">
                    <a:lumMod val="50000"/>
                  </a:schemeClr>
                </a:solidFill>
                <a:latin typeface="Trebuchet MS" panose="020B0603020202020204" pitchFamily="34" charset="0"/>
              </a:rPr>
              <a:t>Receive up to 9</a:t>
            </a:r>
            <a:r>
              <a:rPr lang="en-US" sz="2000" dirty="0">
                <a:solidFill>
                  <a:schemeClr val="tx1"/>
                </a:solidFill>
                <a:latin typeface="Trebuchet MS" panose="020B0603020202020204" pitchFamily="34" charset="0"/>
              </a:rPr>
              <a:t> counseling sessions per issue </a:t>
            </a:r>
            <a:r>
              <a:rPr lang="en-US" sz="2000" dirty="0">
                <a:solidFill>
                  <a:schemeClr val="bg2">
                    <a:lumMod val="50000"/>
                  </a:schemeClr>
                </a:solidFill>
                <a:latin typeface="Trebuchet MS" panose="020B0603020202020204" pitchFamily="34" charset="0"/>
              </a:rPr>
              <a:t>per year </a:t>
            </a:r>
          </a:p>
          <a:p>
            <a:pPr lvl="1">
              <a:spcAft>
                <a:spcPts val="600"/>
              </a:spcAft>
            </a:pPr>
            <a:r>
              <a:rPr lang="en-US" sz="2000" dirty="0">
                <a:solidFill>
                  <a:schemeClr val="tx1"/>
                </a:solidFill>
                <a:latin typeface="Trebuchet MS" panose="020B0603020202020204" pitchFamily="34" charset="0"/>
              </a:rPr>
              <a:t>Access in-the-moment telephonic support </a:t>
            </a:r>
            <a:r>
              <a:rPr lang="en-US" sz="2000" dirty="0">
                <a:solidFill>
                  <a:schemeClr val="bg2">
                    <a:lumMod val="50000"/>
                  </a:schemeClr>
                </a:solidFill>
                <a:latin typeface="Trebuchet MS" panose="020B0603020202020204" pitchFamily="34" charset="0"/>
              </a:rPr>
              <a:t>and urgent counseling when you need it</a:t>
            </a:r>
          </a:p>
          <a:p>
            <a:pPr lvl="1">
              <a:spcAft>
                <a:spcPts val="600"/>
              </a:spcAft>
            </a:pPr>
            <a:endParaRPr lang="en-US" sz="2000" dirty="0">
              <a:solidFill>
                <a:srgbClr val="000000"/>
              </a:solidFill>
              <a:latin typeface="Trebuchet MS" panose="020B0603020202020204" pitchFamily="34" charset="0"/>
            </a:endParaRPr>
          </a:p>
          <a:p>
            <a:pPr lvl="1">
              <a:spcAft>
                <a:spcPts val="600"/>
              </a:spcAft>
            </a:pPr>
            <a:endParaRPr lang="en-US" sz="2000" dirty="0">
              <a:solidFill>
                <a:srgbClr val="000000"/>
              </a:solidFill>
              <a:latin typeface="Trebuchet MS" panose="020B0603020202020204" pitchFamily="34" charset="0"/>
            </a:endParaRPr>
          </a:p>
          <a:p>
            <a:pPr marL="0" lvl="1" indent="0">
              <a:spcAft>
                <a:spcPts val="600"/>
              </a:spcAft>
              <a:buNone/>
            </a:pPr>
            <a:endParaRPr lang="en-US" dirty="0"/>
          </a:p>
        </p:txBody>
      </p:sp>
      <p:pic>
        <p:nvPicPr>
          <p:cNvPr id="10" name="Picture 9" descr="A person standing in front of a window&#10;&#10;Description automatically generated">
            <a:extLst>
              <a:ext uri="{FF2B5EF4-FFF2-40B4-BE49-F238E27FC236}">
                <a16:creationId xmlns:a16="http://schemas.microsoft.com/office/drawing/2014/main" id="{D774C5C4-49D8-443E-AD64-5D534F426AB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870" b="10322"/>
          <a:stretch/>
        </p:blipFill>
        <p:spPr>
          <a:xfrm>
            <a:off x="0" y="3698543"/>
            <a:ext cx="12188952" cy="3316406"/>
          </a:xfrm>
          <a:prstGeom prst="rect">
            <a:avLst/>
          </a:prstGeom>
        </p:spPr>
      </p:pic>
    </p:spTree>
    <p:extLst>
      <p:ext uri="{BB962C8B-B14F-4D97-AF65-F5344CB8AC3E}">
        <p14:creationId xmlns:p14="http://schemas.microsoft.com/office/powerpoint/2010/main" val="392051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5C7D2B-D785-401A-B14E-C0F8C2F26173}"/>
              </a:ext>
            </a:extLst>
          </p:cNvPr>
          <p:cNvSpPr>
            <a:spLocks noGrp="1"/>
          </p:cNvSpPr>
          <p:nvPr>
            <p:ph type="title"/>
          </p:nvPr>
        </p:nvSpPr>
        <p:spPr>
          <a:xfrm>
            <a:off x="447676" y="388062"/>
            <a:ext cx="7096124" cy="731520"/>
          </a:xfrm>
        </p:spPr>
        <p:txBody>
          <a:bodyPr vert="horz" lIns="0" tIns="0" rIns="0" bIns="0" rtlCol="0" anchor="ctr">
            <a:noAutofit/>
          </a:bodyPr>
          <a:lstStyle/>
          <a:p>
            <a:r>
              <a:rPr lang="en-US" sz="4000" b="1" dirty="0">
                <a:latin typeface="Trebuchet MS" panose="020B0603020202020204" pitchFamily="34" charset="0"/>
              </a:rPr>
              <a:t>How Do I Make a Counseling Appointment</a:t>
            </a:r>
            <a:r>
              <a:rPr lang="en-US" dirty="0">
                <a:solidFill>
                  <a:srgbClr val="7D3F98"/>
                </a:solidFill>
              </a:rPr>
              <a:t>?</a:t>
            </a:r>
          </a:p>
        </p:txBody>
      </p:sp>
      <p:sp>
        <p:nvSpPr>
          <p:cNvPr id="3" name="Content Placeholder 2">
            <a:extLst>
              <a:ext uri="{FF2B5EF4-FFF2-40B4-BE49-F238E27FC236}">
                <a16:creationId xmlns:a16="http://schemas.microsoft.com/office/drawing/2014/main" id="{C361F532-50C5-4D0E-B7C2-A9AF7DF03E82}"/>
              </a:ext>
            </a:extLst>
          </p:cNvPr>
          <p:cNvSpPr>
            <a:spLocks noGrp="1"/>
          </p:cNvSpPr>
          <p:nvPr>
            <p:ph sz="quarter" idx="10"/>
          </p:nvPr>
        </p:nvSpPr>
        <p:spPr>
          <a:xfrm>
            <a:off x="457200" y="1474682"/>
            <a:ext cx="7670800" cy="5281720"/>
          </a:xfrm>
        </p:spPr>
        <p:txBody>
          <a:bodyPr/>
          <a:lstStyle/>
          <a:p>
            <a:pPr marL="285750" indent="-285750">
              <a:buFont typeface="Arial" panose="020B0604020202020204" pitchFamily="34" charset="0"/>
              <a:buChar char="•"/>
            </a:pPr>
            <a:r>
              <a:rPr lang="en-US" sz="2000" dirty="0">
                <a:solidFill>
                  <a:schemeClr val="tx1"/>
                </a:solidFill>
                <a:latin typeface="Trebuchet MS" panose="020B0603020202020204" pitchFamily="34" charset="0"/>
              </a:rPr>
              <a:t>Make the call</a:t>
            </a:r>
            <a:r>
              <a:rPr lang="en-US" sz="2000" b="1" dirty="0">
                <a:latin typeface="Trebuchet MS" panose="020B0603020202020204" pitchFamily="34" charset="0"/>
              </a:rPr>
              <a:t>. </a:t>
            </a:r>
            <a:r>
              <a:rPr lang="en-US" sz="2000" dirty="0">
                <a:solidFill>
                  <a:schemeClr val="bg2">
                    <a:lumMod val="50000"/>
                  </a:schemeClr>
                </a:solidFill>
                <a:latin typeface="Trebuchet MS" panose="020B0603020202020204" pitchFamily="34" charset="0"/>
              </a:rPr>
              <a:t>It’s easier than you think. Tell us what you need and what part of town works best for you.  We will share with you which counselors are in your area — face to face</a:t>
            </a:r>
          </a:p>
          <a:p>
            <a:pPr marL="342900" indent="-342900">
              <a:buFont typeface="Arial" panose="020B0604020202020204" pitchFamily="34" charset="0"/>
              <a:buChar char="•"/>
            </a:pPr>
            <a:r>
              <a:rPr lang="en-US" sz="2000" dirty="0">
                <a:solidFill>
                  <a:schemeClr val="tx1"/>
                </a:solidFill>
                <a:latin typeface="Trebuchet MS" panose="020B0603020202020204" pitchFamily="34" charset="0"/>
              </a:rPr>
              <a:t>Virtual counseling is scheduled by Member Services</a:t>
            </a: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solidFill>
                  <a:schemeClr val="tx1"/>
                </a:solidFill>
                <a:latin typeface="Trebuchet MS" panose="020B0603020202020204" pitchFamily="34" charset="0"/>
              </a:rPr>
              <a:t>Select a counselor</a:t>
            </a:r>
            <a:r>
              <a:rPr lang="en-US" b="1" dirty="0">
                <a:latin typeface="Trebuchet MS" panose="020B0603020202020204" pitchFamily="34" charset="0"/>
              </a:rPr>
              <a:t>. </a:t>
            </a:r>
            <a:r>
              <a:rPr lang="en-US" sz="2000" dirty="0">
                <a:solidFill>
                  <a:schemeClr val="bg2">
                    <a:lumMod val="50000"/>
                  </a:schemeClr>
                </a:solidFill>
                <a:latin typeface="Trebuchet MS" panose="020B0603020202020204" pitchFamily="34" charset="0"/>
              </a:rPr>
              <a:t>Choosing a </a:t>
            </a:r>
            <a:r>
              <a:rPr lang="en-US" sz="2000" dirty="0">
                <a:solidFill>
                  <a:schemeClr val="tx1"/>
                </a:solidFill>
                <a:latin typeface="Trebuchet MS" panose="020B0603020202020204" pitchFamily="34" charset="0"/>
              </a:rPr>
              <a:t>counselor who is a good fit </a:t>
            </a:r>
            <a:r>
              <a:rPr lang="en-US" sz="2000" dirty="0">
                <a:solidFill>
                  <a:schemeClr val="bg2">
                    <a:lumMod val="50000"/>
                  </a:schemeClr>
                </a:solidFill>
                <a:latin typeface="Trebuchet MS" panose="020B0603020202020204" pitchFamily="34" charset="0"/>
              </a:rPr>
              <a:t>is important. We monitor and maintain high standards of network counselors’ qualifications and performance.  Select your match. Then make your appointment </a:t>
            </a:r>
          </a:p>
          <a:p>
            <a:pPr marL="285750" indent="-285750">
              <a:buFont typeface="Arial" panose="020B0604020202020204" pitchFamily="34" charset="0"/>
              <a:buChar char="•"/>
            </a:pPr>
            <a:r>
              <a:rPr lang="en-US" sz="2000" dirty="0">
                <a:solidFill>
                  <a:schemeClr val="tx1"/>
                </a:solidFill>
                <a:latin typeface="Trebuchet MS" panose="020B0603020202020204" pitchFamily="34" charset="0"/>
              </a:rPr>
              <a:t>Have a session</a:t>
            </a:r>
            <a:r>
              <a:rPr lang="en-US" sz="2000" b="1" dirty="0">
                <a:latin typeface="Trebuchet MS" panose="020B0603020202020204" pitchFamily="34" charset="0"/>
              </a:rPr>
              <a:t>. </a:t>
            </a:r>
            <a:r>
              <a:rPr lang="en-US" sz="2000" dirty="0">
                <a:solidFill>
                  <a:schemeClr val="bg2">
                    <a:lumMod val="50000"/>
                  </a:schemeClr>
                </a:solidFill>
                <a:latin typeface="Trebuchet MS" panose="020B0603020202020204" pitchFamily="34" charset="0"/>
              </a:rPr>
              <a:t>Call us back – let us know who you decided to go with.  </a:t>
            </a:r>
            <a:r>
              <a:rPr lang="en-US" sz="2000" dirty="0">
                <a:solidFill>
                  <a:schemeClr val="tx1"/>
                </a:solidFill>
                <a:latin typeface="Trebuchet MS" panose="020B0603020202020204" pitchFamily="34" charset="0"/>
              </a:rPr>
              <a:t>This is an IMPORTANT step</a:t>
            </a:r>
            <a:r>
              <a:rPr lang="en-US" sz="2000" dirty="0">
                <a:solidFill>
                  <a:schemeClr val="bg2">
                    <a:lumMod val="50000"/>
                  </a:schemeClr>
                </a:solidFill>
                <a:latin typeface="Trebuchet MS" panose="020B0603020202020204" pitchFamily="34" charset="0"/>
              </a:rPr>
              <a:t>. We will need to authorize your counseling sessions, so you don’t have to pay.  We will give you an authorization number and send an email to your counselor authorizing sessions and their payment from us</a:t>
            </a:r>
          </a:p>
          <a:p>
            <a:pPr marL="285750" indent="-285750">
              <a:buFont typeface="Arial" panose="020B0604020202020204" pitchFamily="34" charset="0"/>
              <a:buChar char="•"/>
            </a:pPr>
            <a:r>
              <a:rPr lang="en-US" sz="2000" dirty="0">
                <a:solidFill>
                  <a:schemeClr val="bg2">
                    <a:lumMod val="50000"/>
                  </a:schemeClr>
                </a:solidFill>
                <a:latin typeface="Trebuchet MS" panose="020B0603020202020204" pitchFamily="34" charset="0"/>
              </a:rPr>
              <a:t>Having difficulty finding a counselor or scheduling an appointment; give us a call! We will help!</a:t>
            </a:r>
          </a:p>
          <a:p>
            <a:pPr marL="285750" indent="-285750">
              <a:buFont typeface="Arial" panose="020B0604020202020204" pitchFamily="34" charset="0"/>
              <a:buChar char="•"/>
            </a:pPr>
            <a:endParaRPr lang="en-US" dirty="0"/>
          </a:p>
          <a:p>
            <a:endParaRPr lang="en-US" dirty="0"/>
          </a:p>
        </p:txBody>
      </p:sp>
      <p:graphicFrame>
        <p:nvGraphicFramePr>
          <p:cNvPr id="8" name="Diagram 7">
            <a:extLst>
              <a:ext uri="{FF2B5EF4-FFF2-40B4-BE49-F238E27FC236}">
                <a16:creationId xmlns:a16="http://schemas.microsoft.com/office/drawing/2014/main" id="{8AFB7F76-7144-4906-A4E1-734CBABD3FC7}"/>
              </a:ext>
            </a:extLst>
          </p:cNvPr>
          <p:cNvGraphicFramePr/>
          <p:nvPr>
            <p:extLst>
              <p:ext uri="{D42A27DB-BD31-4B8C-83A1-F6EECF244321}">
                <p14:modId xmlns:p14="http://schemas.microsoft.com/office/powerpoint/2010/main" val="3255788688"/>
              </p:ext>
            </p:extLst>
          </p:nvPr>
        </p:nvGraphicFramePr>
        <p:xfrm>
          <a:off x="5832387"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85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1">
            <a:extLst>
              <a:ext uri="{FF2B5EF4-FFF2-40B4-BE49-F238E27FC236}">
                <a16:creationId xmlns:a16="http://schemas.microsoft.com/office/drawing/2014/main" id="{739A5D9B-90BF-4F74-9933-2B85A5D002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4533" b="5905"/>
          <a:stretch/>
        </p:blipFill>
        <p:spPr>
          <a:xfrm>
            <a:off x="424780" y="429860"/>
            <a:ext cx="11339263" cy="6014483"/>
          </a:xfrm>
          <a:prstGeom prst="rect">
            <a:avLst/>
          </a:prstGeom>
        </p:spPr>
      </p:pic>
      <p:sp>
        <p:nvSpPr>
          <p:cNvPr id="11" name="Title 2">
            <a:extLst>
              <a:ext uri="{FF2B5EF4-FFF2-40B4-BE49-F238E27FC236}">
                <a16:creationId xmlns:a16="http://schemas.microsoft.com/office/drawing/2014/main" id="{6E99DA12-491C-4753-A30A-C4B2D9D692B2}"/>
              </a:ext>
            </a:extLst>
          </p:cNvPr>
          <p:cNvSpPr>
            <a:spLocks noGrp="1"/>
          </p:cNvSpPr>
          <p:nvPr>
            <p:ph type="title"/>
          </p:nvPr>
        </p:nvSpPr>
        <p:spPr>
          <a:xfrm>
            <a:off x="667657" y="430256"/>
            <a:ext cx="9276443" cy="453919"/>
          </a:xfrm>
        </p:spPr>
        <p:txBody>
          <a:bodyPr/>
          <a:lstStyle/>
          <a:p>
            <a:r>
              <a:rPr lang="en-US" sz="4000" b="1" dirty="0">
                <a:solidFill>
                  <a:srgbClr val="7030A0"/>
                </a:solidFill>
                <a:latin typeface="Trebuchet MS" panose="020B0603020202020204" pitchFamily="34" charset="0"/>
              </a:rPr>
              <a:t>Chat Therapy</a:t>
            </a:r>
          </a:p>
        </p:txBody>
      </p:sp>
      <p:sp>
        <p:nvSpPr>
          <p:cNvPr id="36" name="Rectangle 35">
            <a:extLst>
              <a:ext uri="{FF2B5EF4-FFF2-40B4-BE49-F238E27FC236}">
                <a16:creationId xmlns:a16="http://schemas.microsoft.com/office/drawing/2014/main" id="{D3042A67-0434-4148-9DD1-91726D898AF2}"/>
              </a:ext>
            </a:extLst>
          </p:cNvPr>
          <p:cNvSpPr/>
          <p:nvPr/>
        </p:nvSpPr>
        <p:spPr>
          <a:xfrm>
            <a:off x="633728" y="873161"/>
            <a:ext cx="4954272" cy="13399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b="0" i="0" u="none" strike="noStrike" kern="1200" cap="none" spc="0" normalizeH="0" baseline="0" noProof="0" dirty="0">
                <a:ln>
                  <a:noFill/>
                </a:ln>
                <a:solidFill>
                  <a:srgbClr val="414141"/>
                </a:solidFill>
                <a:effectLst/>
                <a:uLnTx/>
                <a:uFillTx/>
                <a:latin typeface="Trebuchet MS" panose="020B0603020202020204" pitchFamily="34" charset="0"/>
                <a:ea typeface="Roboto"/>
                <a:cs typeface="Arial" panose="020B0604020202020204" pitchFamily="34" charset="0"/>
                <a:sym typeface="Roboto"/>
              </a:rPr>
              <a:t>In addition to in-person and Televideo, you also have a chat therapy option with a licensed, dedicated therapist from your phone or computer</a:t>
            </a:r>
            <a:r>
              <a:rPr kumimoji="0" lang="en-US" b="1" i="0" u="none" strike="noStrike" kern="1200" cap="none" spc="0" normalizeH="0" baseline="0" noProof="0" dirty="0">
                <a:ln>
                  <a:noFill/>
                </a:ln>
                <a:solidFill>
                  <a:srgbClr val="414141"/>
                </a:solidFill>
                <a:effectLst/>
                <a:uLnTx/>
                <a:uFillTx/>
                <a:latin typeface="Trebuchet MS" panose="020B0603020202020204" pitchFamily="34" charset="0"/>
                <a:ea typeface="Roboto"/>
                <a:cs typeface="Arial" panose="020B0604020202020204" pitchFamily="34" charset="0"/>
                <a:sym typeface="Roboto"/>
              </a:rPr>
              <a:t>.</a:t>
            </a:r>
          </a:p>
        </p:txBody>
      </p:sp>
      <p:sp>
        <p:nvSpPr>
          <p:cNvPr id="38" name="Content Placeholder 4">
            <a:extLst>
              <a:ext uri="{FF2B5EF4-FFF2-40B4-BE49-F238E27FC236}">
                <a16:creationId xmlns:a16="http://schemas.microsoft.com/office/drawing/2014/main" id="{E08AD136-699C-420F-8A2E-1E4D1DCB2DAA}"/>
              </a:ext>
            </a:extLst>
          </p:cNvPr>
          <p:cNvSpPr txBox="1">
            <a:spLocks/>
          </p:cNvSpPr>
          <p:nvPr/>
        </p:nvSpPr>
        <p:spPr bwMode="gray">
          <a:xfrm>
            <a:off x="633729" y="2294022"/>
            <a:ext cx="5163219" cy="3957656"/>
          </a:xfrm>
          <a:prstGeom prst="rect">
            <a:avLst/>
          </a:prstGeom>
        </p:spPr>
        <p:txBody>
          <a:bodyPr vert="horz" lIns="0" tIns="0" rIns="0" bIns="0" rtlCol="0">
            <a:noAutofit/>
          </a:bodyPr>
          <a:lstStyle>
            <a:lvl1pPr marL="0" indent="0" algn="l" defTabSz="457200" rtl="0" eaLnBrk="1" latinLnBrk="0" hangingPunct="1">
              <a:spcBef>
                <a:spcPts val="1800"/>
              </a:spcBef>
              <a:buClrTx/>
              <a:buFont typeface="Arial"/>
              <a:buNone/>
              <a:defRPr sz="2000" b="1" kern="1200">
                <a:solidFill>
                  <a:schemeClr val="tx2"/>
                </a:solidFill>
                <a:latin typeface="+mn-lt"/>
                <a:ea typeface="+mn-ea"/>
                <a:cs typeface="+mn-cs"/>
              </a:defRPr>
            </a:lvl1pPr>
            <a:lvl2pPr marL="0" indent="0" algn="l" defTabSz="457200" rtl="0" eaLnBrk="1" latinLnBrk="0" hangingPunct="1">
              <a:spcBef>
                <a:spcPts val="1200"/>
              </a:spcBef>
              <a:buClrTx/>
              <a:buFontTx/>
              <a:buNone/>
              <a:defRPr sz="16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6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1" i="0" u="none" strike="noStrike" kern="1200" cap="none" spc="0" normalizeH="0" baseline="0" noProof="0" dirty="0">
                <a:ln>
                  <a:noFill/>
                </a:ln>
                <a:solidFill>
                  <a:srgbClr val="563D82"/>
                </a:solidFill>
                <a:effectLst/>
                <a:uLnTx/>
                <a:uFillTx/>
                <a:latin typeface="Trebuchet MS" panose="020B0603020202020204" pitchFamily="34" charset="0"/>
                <a:cs typeface="Open Sans Light"/>
                <a:sym typeface="Roboto"/>
              </a:rPr>
              <a:t>Send text, audio or video messages to your therapist. </a:t>
            </a:r>
            <a:r>
              <a:rPr kumimoji="0" lang="en-US" sz="1750" b="0" i="0" u="none" strike="noStrike" kern="1200" cap="none" spc="0" normalizeH="0" baseline="0" noProof="0" dirty="0">
                <a:ln>
                  <a:noFill/>
                </a:ln>
                <a:solidFill>
                  <a:srgbClr val="434343"/>
                </a:solidFill>
                <a:effectLst/>
                <a:uLnTx/>
                <a:uFillTx/>
                <a:latin typeface="Trebuchet MS" panose="020B0603020202020204" pitchFamily="34" charset="0"/>
                <a:ea typeface="Roboto"/>
                <a:cs typeface="Arial" panose="020B0604020202020204" pitchFamily="34" charset="0"/>
                <a:sym typeface="Roboto"/>
              </a:rPr>
              <a:t>Your therapist will reply by text message.  One week of chat therapy is equal to one counseling session.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1" i="0" u="none" strike="noStrike" kern="1200" cap="none" spc="0" normalizeH="0" baseline="0" noProof="0" dirty="0">
                <a:ln>
                  <a:noFill/>
                </a:ln>
                <a:solidFill>
                  <a:srgbClr val="563D82"/>
                </a:solidFill>
                <a:effectLst/>
                <a:uLnTx/>
                <a:uFillTx/>
                <a:latin typeface="Trebuchet MS" panose="020B0603020202020204" pitchFamily="34" charset="0"/>
                <a:cs typeface="Open Sans Light"/>
                <a:sym typeface="Roboto"/>
              </a:rPr>
              <a:t>You can message as life unfolds anytime, anywhere and receive a response daily, 5 days a week </a:t>
            </a:r>
            <a:r>
              <a:rPr kumimoji="0" lang="en-US" sz="1750" b="0" i="0" u="none" strike="noStrike" kern="1200" cap="none" spc="0" normalizeH="0" baseline="0" noProof="0" dirty="0">
                <a:ln>
                  <a:noFill/>
                </a:ln>
                <a:solidFill>
                  <a:srgbClr val="434343"/>
                </a:solidFill>
                <a:effectLst/>
                <a:uLnTx/>
                <a:uFillTx/>
                <a:latin typeface="Trebuchet MS" panose="020B0603020202020204" pitchFamily="34" charset="0"/>
                <a:ea typeface="Roboto"/>
                <a:cs typeface="Arial" panose="020B0604020202020204" pitchFamily="34" charset="0"/>
                <a:sym typeface="Roboto"/>
              </a:rPr>
              <a:t>in a secure, HIPAA-compliant environment.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1" i="0" u="none" strike="noStrike" kern="1200" cap="none" spc="0" normalizeH="0" baseline="0" noProof="0" dirty="0">
                <a:ln>
                  <a:noFill/>
                </a:ln>
                <a:solidFill>
                  <a:srgbClr val="563D82"/>
                </a:solidFill>
                <a:effectLst/>
                <a:uLnTx/>
                <a:uFillTx/>
                <a:latin typeface="Trebuchet MS" panose="020B0603020202020204" pitchFamily="34" charset="0"/>
                <a:cs typeface="Open Sans Light"/>
                <a:sym typeface="Roboto"/>
              </a:rPr>
              <a:t>Our chat therapy network features thousands of licensed, verified and insured therapists, </a:t>
            </a:r>
            <a:r>
              <a:rPr kumimoji="0" lang="en-US" sz="1750" b="0" i="0" u="none" strike="noStrike" kern="1200" cap="none" spc="0" normalizeH="0" baseline="0" noProof="0" dirty="0">
                <a:ln>
                  <a:noFill/>
                </a:ln>
                <a:solidFill>
                  <a:srgbClr val="434343"/>
                </a:solidFill>
                <a:effectLst/>
                <a:uLnTx/>
                <a:uFillTx/>
                <a:latin typeface="Trebuchet MS" panose="020B0603020202020204" pitchFamily="34" charset="0"/>
                <a:ea typeface="Roboto"/>
                <a:cs typeface="Arial" panose="020B0604020202020204" pitchFamily="34" charset="0"/>
                <a:sym typeface="Roboto"/>
              </a:rPr>
              <a:t>representing  diverse backgrounds and specialties.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b="0" i="0" u="none" strike="noStrike" kern="1200" cap="none" spc="0" normalizeH="0" baseline="0" noProof="0" dirty="0">
                <a:ln>
                  <a:noFill/>
                </a:ln>
                <a:solidFill>
                  <a:srgbClr val="434343"/>
                </a:solidFill>
                <a:effectLst/>
                <a:uLnTx/>
                <a:uFillTx/>
                <a:latin typeface="Trebuchet MS" panose="020B0603020202020204" pitchFamily="34" charset="0"/>
                <a:ea typeface="Roboto"/>
                <a:cs typeface="Arial" panose="020B0604020202020204" pitchFamily="34" charset="0"/>
                <a:sym typeface="Roboto"/>
              </a:rPr>
              <a:t>Common reasons clients seek help include anxiety, depression, stress, grief, relationships, PTSD and management of physical health issues.</a:t>
            </a:r>
          </a:p>
          <a:p>
            <a:pPr marL="0" marR="0" lvl="0" indent="0" algn="l" defTabSz="457200" rtl="0" eaLnBrk="1" fontAlgn="auto" latinLnBrk="0" hangingPunct="1">
              <a:lnSpc>
                <a:spcPct val="115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srgbClr val="434343"/>
              </a:solidFill>
              <a:effectLst/>
              <a:uLnTx/>
              <a:uFillTx/>
              <a:latin typeface="Open Sans Light"/>
              <a:ea typeface="Roboto"/>
              <a:cs typeface="Arial" panose="020B0604020202020204" pitchFamily="34" charset="0"/>
              <a:sym typeface="Roboto"/>
            </a:endParaRPr>
          </a:p>
        </p:txBody>
      </p:sp>
    </p:spTree>
    <p:extLst>
      <p:ext uri="{BB962C8B-B14F-4D97-AF65-F5344CB8AC3E}">
        <p14:creationId xmlns:p14="http://schemas.microsoft.com/office/powerpoint/2010/main" val="877952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3" y="429415"/>
            <a:ext cx="11295072" cy="731610"/>
          </a:xfrm>
        </p:spPr>
        <p:txBody>
          <a:bodyPr/>
          <a:lstStyle/>
          <a:p>
            <a:r>
              <a:rPr lang="en-US" sz="4000" b="1" dirty="0">
                <a:solidFill>
                  <a:srgbClr val="7030A0"/>
                </a:solidFill>
                <a:latin typeface="Trebuchet MS" panose="020B0603020202020204" pitchFamily="34" charset="0"/>
              </a:rPr>
              <a:t>Legal Services</a:t>
            </a:r>
          </a:p>
        </p:txBody>
      </p:sp>
      <p:sp>
        <p:nvSpPr>
          <p:cNvPr id="13" name="TextBox 12"/>
          <p:cNvSpPr txBox="1"/>
          <p:nvPr/>
        </p:nvSpPr>
        <p:spPr>
          <a:xfrm>
            <a:off x="489363" y="5888657"/>
            <a:ext cx="11172306" cy="699586"/>
          </a:xfrm>
          <a:prstGeom prst="rect">
            <a:avLst/>
          </a:prstGeom>
          <a:noFill/>
        </p:spPr>
        <p:txBody>
          <a:bodyPr wrap="square" lIns="0" tIns="0" rIns="0" bIns="0" rtlCol="0">
            <a:noAutofit/>
          </a:bodyPr>
          <a:lstStyle/>
          <a:p>
            <a:pPr defTabSz="456758" fontAlgn="base">
              <a:spcBef>
                <a:spcPts val="1200"/>
              </a:spcBef>
            </a:pPr>
            <a:r>
              <a:rPr lang="en-US" dirty="0">
                <a:solidFill>
                  <a:schemeClr val="tx2"/>
                </a:solidFill>
                <a:cs typeface="Open Sans Light"/>
              </a:rPr>
              <a:t>As an employer sponsored benefit, employees cannot use the services to pursue legal action against the employer, therefore, work related matters are not covered</a:t>
            </a:r>
          </a:p>
        </p:txBody>
      </p:sp>
      <p:graphicFrame>
        <p:nvGraphicFramePr>
          <p:cNvPr id="8" name="Table 5">
            <a:extLst>
              <a:ext uri="{FF2B5EF4-FFF2-40B4-BE49-F238E27FC236}">
                <a16:creationId xmlns:a16="http://schemas.microsoft.com/office/drawing/2014/main" id="{AEA8F39C-0859-4890-B22D-0AD6753FF8C4}"/>
              </a:ext>
            </a:extLst>
          </p:cNvPr>
          <p:cNvGraphicFramePr>
            <a:graphicFrameLocks noGrp="1"/>
          </p:cNvGraphicFramePr>
          <p:nvPr>
            <p:extLst>
              <p:ext uri="{D42A27DB-BD31-4B8C-83A1-F6EECF244321}">
                <p14:modId xmlns:p14="http://schemas.microsoft.com/office/powerpoint/2010/main" val="2719287740"/>
              </p:ext>
            </p:extLst>
          </p:nvPr>
        </p:nvGraphicFramePr>
        <p:xfrm>
          <a:off x="489363" y="1614199"/>
          <a:ext cx="11614625" cy="4114800"/>
        </p:xfrm>
        <a:graphic>
          <a:graphicData uri="http://schemas.openxmlformats.org/drawingml/2006/table">
            <a:tbl>
              <a:tblPr firstRow="1" bandRow="1">
                <a:tableStyleId>{5C22544A-7EE6-4342-B048-85BDC9FD1C3A}</a:tableStyleId>
              </a:tblPr>
              <a:tblGrid>
                <a:gridCol w="4909951">
                  <a:extLst>
                    <a:ext uri="{9D8B030D-6E8A-4147-A177-3AD203B41FA5}">
                      <a16:colId xmlns:a16="http://schemas.microsoft.com/office/drawing/2014/main" val="3948928740"/>
                    </a:ext>
                  </a:extLst>
                </a:gridCol>
                <a:gridCol w="261257">
                  <a:extLst>
                    <a:ext uri="{9D8B030D-6E8A-4147-A177-3AD203B41FA5}">
                      <a16:colId xmlns:a16="http://schemas.microsoft.com/office/drawing/2014/main" val="721174397"/>
                    </a:ext>
                  </a:extLst>
                </a:gridCol>
                <a:gridCol w="3018972">
                  <a:extLst>
                    <a:ext uri="{9D8B030D-6E8A-4147-A177-3AD203B41FA5}">
                      <a16:colId xmlns:a16="http://schemas.microsoft.com/office/drawing/2014/main" val="1022449393"/>
                    </a:ext>
                  </a:extLst>
                </a:gridCol>
                <a:gridCol w="246743">
                  <a:extLst>
                    <a:ext uri="{9D8B030D-6E8A-4147-A177-3AD203B41FA5}">
                      <a16:colId xmlns:a16="http://schemas.microsoft.com/office/drawing/2014/main" val="830904552"/>
                    </a:ext>
                  </a:extLst>
                </a:gridCol>
                <a:gridCol w="2827506">
                  <a:extLst>
                    <a:ext uri="{9D8B030D-6E8A-4147-A177-3AD203B41FA5}">
                      <a16:colId xmlns:a16="http://schemas.microsoft.com/office/drawing/2014/main" val="1980127839"/>
                    </a:ext>
                  </a:extLst>
                </a:gridCol>
                <a:gridCol w="350196">
                  <a:extLst>
                    <a:ext uri="{9D8B030D-6E8A-4147-A177-3AD203B41FA5}">
                      <a16:colId xmlns:a16="http://schemas.microsoft.com/office/drawing/2014/main" val="414796236"/>
                    </a:ext>
                  </a:extLst>
                </a:gridCol>
              </a:tblGrid>
              <a:tr h="178703">
                <a:tc>
                  <a:txBody>
                    <a:bodyPr/>
                    <a:lstStyle/>
                    <a:p>
                      <a:pPr marL="0" algn="ctr" defTabSz="914400" rtl="0" eaLnBrk="1" latinLnBrk="0" hangingPunct="1"/>
                      <a:r>
                        <a:rPr lang="en-US" sz="2000" b="1" i="0" kern="1200" dirty="0">
                          <a:solidFill>
                            <a:srgbClr val="563D82"/>
                          </a:solidFill>
                          <a:latin typeface="Trebuchet MS" panose="020B0603020202020204" pitchFamily="34" charset="0"/>
                          <a:ea typeface="+mn-ea"/>
                          <a:cs typeface="Open Sans Light"/>
                        </a:rPr>
                        <a:t>Free Consultation</a:t>
                      </a:r>
                    </a:p>
                    <a:p>
                      <a:pPr algn="ctr"/>
                      <a:r>
                        <a:rPr lang="en-US" i="1" dirty="0">
                          <a:solidFill>
                            <a:schemeClr val="tx2"/>
                          </a:solidFill>
                        </a:rPr>
                        <a:t>30 minutes per issue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pPr algn="ctr"/>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i="0" kern="1200" dirty="0">
                          <a:solidFill>
                            <a:srgbClr val="563D82"/>
                          </a:solidFill>
                          <a:latin typeface="Trebuchet MS" panose="020B0603020202020204" pitchFamily="34" charset="0"/>
                          <a:ea typeface="+mn-ea"/>
                          <a:cs typeface="Open Sans Light"/>
                        </a:rPr>
                        <a:t>Free legal forms and documents online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pPr algn="ctr"/>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i="0" kern="1200" dirty="0">
                          <a:solidFill>
                            <a:srgbClr val="563D82"/>
                          </a:solidFill>
                          <a:latin typeface="Trebuchet MS" panose="020B0603020202020204" pitchFamily="34" charset="0"/>
                          <a:ea typeface="+mn-ea"/>
                          <a:cs typeface="Open Sans Light"/>
                        </a:rPr>
                        <a:t>Informational Articles, Guides and Tools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pPr algn="ctr"/>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55477"/>
                  </a:ext>
                </a:extLst>
              </a:tr>
              <a:tr h="2984928">
                <a:tc>
                  <a:txBody>
                    <a:bodyPr/>
                    <a:lstStyle/>
                    <a:p>
                      <a:pPr marL="0" indent="0">
                        <a:buFont typeface="Arial" panose="020B0604020202020204" pitchFamily="34" charset="0"/>
                        <a:buNone/>
                      </a:pPr>
                      <a:r>
                        <a:rPr lang="en-US" sz="1800" dirty="0">
                          <a:solidFill>
                            <a:schemeClr val="tx2"/>
                          </a:solidFill>
                          <a:latin typeface="+mn-lt"/>
                        </a:rPr>
                        <a:t>Covered issues include:</a:t>
                      </a:r>
                    </a:p>
                    <a:p>
                      <a:pPr marL="285750" indent="-285750">
                        <a:buFont typeface="Arial" panose="020B0604020202020204" pitchFamily="34" charset="0"/>
                        <a:buChar char="•"/>
                      </a:pPr>
                      <a:r>
                        <a:rPr lang="en-US" sz="1800" dirty="0">
                          <a:solidFill>
                            <a:schemeClr val="tx2"/>
                          </a:solidFill>
                          <a:latin typeface="+mn-lt"/>
                        </a:rPr>
                        <a:t>Domestic/family</a:t>
                      </a:r>
                    </a:p>
                    <a:p>
                      <a:pPr marL="285750" indent="-285750">
                        <a:buFont typeface="Arial" panose="020B0604020202020204" pitchFamily="34" charset="0"/>
                        <a:buChar char="•"/>
                      </a:pPr>
                      <a:r>
                        <a:rPr lang="en-US" sz="1800" dirty="0">
                          <a:solidFill>
                            <a:schemeClr val="tx2"/>
                          </a:solidFill>
                          <a:latin typeface="+mn-lt"/>
                        </a:rPr>
                        <a:t>Civil and criminal</a:t>
                      </a:r>
                    </a:p>
                    <a:p>
                      <a:pPr marL="285750" indent="-285750">
                        <a:buFont typeface="Arial" panose="020B0604020202020204" pitchFamily="34" charset="0"/>
                        <a:buChar char="•"/>
                      </a:pPr>
                      <a:r>
                        <a:rPr lang="en-US" sz="1800" dirty="0">
                          <a:solidFill>
                            <a:schemeClr val="tx2"/>
                          </a:solidFill>
                          <a:latin typeface="+mn-lt"/>
                        </a:rPr>
                        <a:t>Landlord/tenant and real estate</a:t>
                      </a:r>
                    </a:p>
                    <a:p>
                      <a:pPr marL="285750" indent="-285750">
                        <a:buFont typeface="Arial" panose="020B0604020202020204" pitchFamily="34" charset="0"/>
                        <a:buChar char="•"/>
                      </a:pPr>
                      <a:r>
                        <a:rPr lang="en-US" sz="1800" dirty="0">
                          <a:solidFill>
                            <a:schemeClr val="tx2"/>
                          </a:solidFill>
                          <a:latin typeface="+mn-lt"/>
                        </a:rPr>
                        <a:t>Estate planning and probate</a:t>
                      </a:r>
                    </a:p>
                    <a:p>
                      <a:pPr marL="285750" indent="-285750">
                        <a:buFont typeface="Arial" panose="020B0604020202020204" pitchFamily="34" charset="0"/>
                        <a:buChar char="•"/>
                      </a:pPr>
                      <a:r>
                        <a:rPr lang="en-US" sz="1800" dirty="0">
                          <a:solidFill>
                            <a:schemeClr val="tx2"/>
                          </a:solidFill>
                          <a:latin typeface="+mn-lt"/>
                        </a:rPr>
                        <a:t>Immigration and social security</a:t>
                      </a:r>
                    </a:p>
                    <a:p>
                      <a:pPr marL="285750" indent="-285750">
                        <a:buFont typeface="Arial" panose="020B0604020202020204" pitchFamily="34" charset="0"/>
                        <a:buChar char="•"/>
                      </a:pPr>
                      <a:r>
                        <a:rPr lang="en-US" sz="1800" dirty="0">
                          <a:solidFill>
                            <a:schemeClr val="tx2"/>
                          </a:solidFill>
                          <a:latin typeface="+mn-lt"/>
                        </a:rPr>
                        <a:t>Motor vehicle</a:t>
                      </a:r>
                    </a:p>
                    <a:p>
                      <a:pPr marL="0" indent="0">
                        <a:buFont typeface="Arial" panose="020B0604020202020204" pitchFamily="34" charset="0"/>
                        <a:buNone/>
                      </a:pPr>
                      <a:endParaRPr lang="en-US" sz="1800" dirty="0">
                        <a:solidFill>
                          <a:schemeClr val="tx2"/>
                        </a:solidFill>
                        <a:latin typeface="+mn-lt"/>
                      </a:endParaRPr>
                    </a:p>
                    <a:p>
                      <a:pPr marL="0" indent="0">
                        <a:buFont typeface="Arial" panose="020B0604020202020204" pitchFamily="34" charset="0"/>
                        <a:buNone/>
                      </a:pPr>
                      <a:r>
                        <a:rPr lang="en-US" sz="1800" b="1" i="0" kern="1200" dirty="0">
                          <a:solidFill>
                            <a:srgbClr val="563D82"/>
                          </a:solidFill>
                          <a:latin typeface="Trebuchet MS" panose="020B0603020202020204" pitchFamily="34" charset="0"/>
                          <a:ea typeface="+mn-ea"/>
                          <a:cs typeface="Open Sans Light"/>
                        </a:rPr>
                        <a:t>Free initial consultation with an attorney </a:t>
                      </a:r>
                      <a:r>
                        <a:rPr lang="en-US" sz="1800" dirty="0">
                          <a:solidFill>
                            <a:schemeClr val="tx2"/>
                          </a:solidFill>
                          <a:latin typeface="+mn-lt"/>
                        </a:rPr>
                        <a:t>by phone or in person. Additional consultation is provided at a reduced rate.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endParaRPr lang="en-US" sz="1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800" dirty="0">
                          <a:solidFill>
                            <a:schemeClr val="tx2"/>
                          </a:solidFill>
                          <a:latin typeface="+mn-lt"/>
                        </a:rPr>
                        <a:t>Online legal documents include:</a:t>
                      </a:r>
                    </a:p>
                    <a:p>
                      <a:pPr marL="285750" indent="-285750">
                        <a:buFont typeface="Arial" panose="020B0604020202020204" pitchFamily="34" charset="0"/>
                        <a:buChar char="•"/>
                      </a:pPr>
                      <a:r>
                        <a:rPr lang="en-US" sz="1800" dirty="0">
                          <a:solidFill>
                            <a:schemeClr val="tx2"/>
                          </a:solidFill>
                          <a:latin typeface="+mn-lt"/>
                        </a:rPr>
                        <a:t>Will</a:t>
                      </a:r>
                    </a:p>
                    <a:p>
                      <a:pPr marL="285750" indent="-285750">
                        <a:buFont typeface="Arial" panose="020B0604020202020204" pitchFamily="34" charset="0"/>
                        <a:buChar char="•"/>
                      </a:pPr>
                      <a:r>
                        <a:rPr lang="en-US" sz="1800" dirty="0">
                          <a:solidFill>
                            <a:schemeClr val="tx2"/>
                          </a:solidFill>
                          <a:latin typeface="+mn-lt"/>
                        </a:rPr>
                        <a:t>Advanced directive</a:t>
                      </a:r>
                    </a:p>
                    <a:p>
                      <a:pPr marL="285750" indent="-285750">
                        <a:buFont typeface="Arial" panose="020B0604020202020204" pitchFamily="34" charset="0"/>
                        <a:buChar char="•"/>
                      </a:pPr>
                      <a:r>
                        <a:rPr lang="en-US" sz="1800" dirty="0">
                          <a:solidFill>
                            <a:schemeClr val="tx2"/>
                          </a:solidFill>
                          <a:latin typeface="+mn-lt"/>
                        </a:rPr>
                        <a:t>Power of attorney</a:t>
                      </a:r>
                    </a:p>
                    <a:p>
                      <a:pPr marL="285750" indent="-285750">
                        <a:buFont typeface="Arial" panose="020B0604020202020204" pitchFamily="34" charset="0"/>
                        <a:buChar char="•"/>
                      </a:pPr>
                      <a:r>
                        <a:rPr lang="en-US" sz="1800" dirty="0">
                          <a:solidFill>
                            <a:schemeClr val="tx2"/>
                          </a:solidFill>
                          <a:latin typeface="+mn-lt"/>
                        </a:rPr>
                        <a:t>Divorce forms</a:t>
                      </a:r>
                    </a:p>
                    <a:p>
                      <a:pPr marL="285750" indent="-285750">
                        <a:buFont typeface="Arial" panose="020B0604020202020204" pitchFamily="34" charset="0"/>
                        <a:buChar char="•"/>
                      </a:pPr>
                      <a:r>
                        <a:rPr lang="en-US" sz="1800" dirty="0">
                          <a:solidFill>
                            <a:schemeClr val="tx2"/>
                          </a:solidFill>
                          <a:latin typeface="+mn-lt"/>
                        </a:rPr>
                        <a:t>Estate planning</a:t>
                      </a:r>
                    </a:p>
                    <a:p>
                      <a:pPr marL="285750" indent="-285750">
                        <a:buFont typeface="Arial" panose="020B0604020202020204" pitchFamily="34" charset="0"/>
                        <a:buChar char="•"/>
                      </a:pPr>
                      <a:r>
                        <a:rPr lang="en-US" sz="1800" dirty="0">
                          <a:solidFill>
                            <a:schemeClr val="tx2"/>
                          </a:solidFill>
                          <a:latin typeface="+mn-lt"/>
                        </a:rPr>
                        <a:t>Immigration</a:t>
                      </a:r>
                    </a:p>
                    <a:p>
                      <a:pPr marL="285750" indent="-285750">
                        <a:buFont typeface="Arial" panose="020B0604020202020204" pitchFamily="34" charset="0"/>
                        <a:buChar char="•"/>
                      </a:pPr>
                      <a:r>
                        <a:rPr lang="en-US" sz="1800" dirty="0">
                          <a:solidFill>
                            <a:schemeClr val="tx2"/>
                          </a:solidFill>
                          <a:latin typeface="+mn-lt"/>
                        </a:rPr>
                        <a:t>Sale of goods</a:t>
                      </a:r>
                    </a:p>
                    <a:p>
                      <a:pPr marL="285750" indent="-285750">
                        <a:buFont typeface="Arial" panose="020B0604020202020204" pitchFamily="34" charset="0"/>
                        <a:buChar char="•"/>
                      </a:pPr>
                      <a:r>
                        <a:rPr lang="en-US" sz="1800" dirty="0">
                          <a:solidFill>
                            <a:schemeClr val="tx2"/>
                          </a:solidFill>
                          <a:latin typeface="+mn-lt"/>
                        </a:rPr>
                        <a:t>and much more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endParaRPr lang="en-US" sz="1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dirty="0">
                          <a:solidFill>
                            <a:schemeClr val="tx2"/>
                          </a:solidFill>
                          <a:latin typeface="+mn-lt"/>
                        </a:rPr>
                        <a:t>Criminal</a:t>
                      </a:r>
                    </a:p>
                    <a:p>
                      <a:pPr marL="285750" indent="-285750">
                        <a:buFont typeface="Arial" panose="020B0604020202020204" pitchFamily="34" charset="0"/>
                        <a:buChar char="•"/>
                      </a:pPr>
                      <a:r>
                        <a:rPr lang="en-US" sz="1800" dirty="0">
                          <a:solidFill>
                            <a:schemeClr val="tx2"/>
                          </a:solidFill>
                          <a:latin typeface="+mn-lt"/>
                        </a:rPr>
                        <a:t>Elder and childcare</a:t>
                      </a:r>
                    </a:p>
                    <a:p>
                      <a:pPr marL="285750" indent="-285750">
                        <a:buFont typeface="Arial" panose="020B0604020202020204" pitchFamily="34" charset="0"/>
                        <a:buChar char="•"/>
                      </a:pPr>
                      <a:r>
                        <a:rPr lang="en-US" sz="1800" dirty="0">
                          <a:solidFill>
                            <a:schemeClr val="tx2"/>
                          </a:solidFill>
                          <a:latin typeface="+mn-lt"/>
                        </a:rPr>
                        <a:t>Custody</a:t>
                      </a:r>
                    </a:p>
                    <a:p>
                      <a:pPr marL="285750" indent="-285750">
                        <a:buFont typeface="Arial" panose="020B0604020202020204" pitchFamily="34" charset="0"/>
                        <a:buChar char="•"/>
                      </a:pPr>
                      <a:r>
                        <a:rPr lang="en-US" sz="1800" dirty="0">
                          <a:solidFill>
                            <a:schemeClr val="tx2"/>
                          </a:solidFill>
                          <a:latin typeface="+mn-lt"/>
                        </a:rPr>
                        <a:t>Personal injury</a:t>
                      </a:r>
                    </a:p>
                    <a:p>
                      <a:pPr marL="285750" indent="-285750">
                        <a:buFont typeface="Arial" panose="020B0604020202020204" pitchFamily="34" charset="0"/>
                        <a:buChar char="•"/>
                      </a:pPr>
                      <a:r>
                        <a:rPr lang="en-US" sz="1800" dirty="0">
                          <a:solidFill>
                            <a:schemeClr val="tx2"/>
                          </a:solidFill>
                          <a:latin typeface="+mn-lt"/>
                        </a:rPr>
                        <a:t>Real estate</a:t>
                      </a:r>
                    </a:p>
                    <a:p>
                      <a:pPr marL="285750" indent="-285750">
                        <a:buFont typeface="Arial" panose="020B0604020202020204" pitchFamily="34" charset="0"/>
                        <a:buChar char="•"/>
                      </a:pPr>
                      <a:r>
                        <a:rPr lang="en-US" sz="1800" dirty="0">
                          <a:solidFill>
                            <a:schemeClr val="tx2"/>
                          </a:solidFill>
                          <a:latin typeface="+mn-lt"/>
                        </a:rPr>
                        <a:t>Bankruptcy</a:t>
                      </a:r>
                    </a:p>
                    <a:p>
                      <a:pPr marL="285750" indent="-285750">
                        <a:buFont typeface="Arial" panose="020B0604020202020204" pitchFamily="34" charset="0"/>
                        <a:buChar char="•"/>
                      </a:pPr>
                      <a:r>
                        <a:rPr lang="en-US" sz="1800" dirty="0">
                          <a:solidFill>
                            <a:schemeClr val="tx2"/>
                          </a:solidFill>
                          <a:latin typeface="+mn-lt"/>
                        </a:rPr>
                        <a:t>Business</a:t>
                      </a:r>
                    </a:p>
                    <a:p>
                      <a:pPr marL="285750" indent="-285750">
                        <a:buFont typeface="Arial" panose="020B0604020202020204" pitchFamily="34" charset="0"/>
                        <a:buChar char="•"/>
                      </a:pPr>
                      <a:r>
                        <a:rPr lang="en-US" sz="1800" dirty="0">
                          <a:solidFill>
                            <a:schemeClr val="tx2"/>
                          </a:solidFill>
                          <a:latin typeface="+mn-lt"/>
                        </a:rPr>
                        <a:t>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3F0"/>
                    </a:solidFill>
                  </a:tcPr>
                </a:tc>
                <a:tc>
                  <a:txBody>
                    <a:bodyPr/>
                    <a:lstStyle/>
                    <a:p>
                      <a:endParaRPr lang="en-US" sz="1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0289593"/>
                  </a:ext>
                </a:extLst>
              </a:tr>
            </a:tbl>
          </a:graphicData>
        </a:graphic>
      </p:graphicFrame>
    </p:spTree>
    <p:extLst>
      <p:ext uri="{BB962C8B-B14F-4D97-AF65-F5344CB8AC3E}">
        <p14:creationId xmlns:p14="http://schemas.microsoft.com/office/powerpoint/2010/main" val="922841701"/>
      </p:ext>
    </p:extLst>
  </p:cSld>
  <p:clrMapOvr>
    <a:masterClrMapping/>
  </p:clrMapOvr>
</p:sld>
</file>

<file path=ppt/theme/theme1.xml><?xml version="1.0" encoding="utf-8"?>
<a:theme xmlns:a="http://schemas.openxmlformats.org/drawingml/2006/main" name="Default Theme">
  <a:themeElements>
    <a:clrScheme name="Violet">
      <a:dk1>
        <a:srgbClr val="563D82"/>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7D3F98"/>
      </a:folHlink>
    </a:clrScheme>
    <a:fontScheme name="Open San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tx2"/>
            </a:solidFill>
            <a:latin typeface="Open Sans Light"/>
            <a:cs typeface="Open Sans Light"/>
          </a:defRPr>
        </a:defPPr>
      </a:lstStyle>
    </a:txDef>
  </a:objectDefaults>
  <a:extraClrSchemeLst/>
</a:theme>
</file>

<file path=ppt/theme/theme2.xml><?xml version="1.0" encoding="utf-8"?>
<a:theme xmlns:a="http://schemas.openxmlformats.org/drawingml/2006/main" name="1_Default Theme">
  <a:themeElements>
    <a:clrScheme name="Violet">
      <a:dk1>
        <a:srgbClr val="563D82"/>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7D3F98"/>
      </a:folHlink>
    </a:clrScheme>
    <a:fontScheme name="Open San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tx2"/>
            </a:solidFill>
            <a:latin typeface="Open Sans Light"/>
            <a:cs typeface="Open Sans Light"/>
          </a:defRPr>
        </a:defPPr>
      </a:lstStyle>
    </a:txDef>
  </a:objectDefaults>
  <a:extraClrSchemeLst/>
</a:theme>
</file>

<file path=ppt/theme/theme3.xml><?xml version="1.0" encoding="utf-8"?>
<a:theme xmlns:a="http://schemas.openxmlformats.org/drawingml/2006/main" name="2_Default Theme">
  <a:themeElements>
    <a:clrScheme name="Violet">
      <a:dk1>
        <a:srgbClr val="563D82"/>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7D3F98"/>
      </a:folHlink>
    </a:clrScheme>
    <a:fontScheme name="Open San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tx2"/>
            </a:solidFill>
            <a:latin typeface="Open Sans Light"/>
            <a:cs typeface="Open Sans Light"/>
          </a:defRPr>
        </a:defPPr>
      </a:lstStyle>
    </a:txDef>
  </a:objectDefaults>
  <a:extraClrSchemeLst/>
</a:theme>
</file>

<file path=ppt/theme/theme4.xml><?xml version="1.0" encoding="utf-8"?>
<a:theme xmlns:a="http://schemas.openxmlformats.org/drawingml/2006/main" name="3_Default Theme">
  <a:themeElements>
    <a:clrScheme name="Violet">
      <a:dk1>
        <a:srgbClr val="563D82"/>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7D3F98"/>
      </a:folHlink>
    </a:clrScheme>
    <a:fontScheme name="Open San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tx2"/>
            </a:solidFill>
            <a:latin typeface="Open Sans Light"/>
            <a:cs typeface="Open Sans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3611</TotalTime>
  <Words>1501</Words>
  <Application>Microsoft Office PowerPoint</Application>
  <PresentationFormat>Custom</PresentationFormat>
  <Paragraphs>250</Paragraphs>
  <Slides>19</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vt:lpstr>
      <vt:lpstr>Calibri</vt:lpstr>
      <vt:lpstr>Courier New</vt:lpstr>
      <vt:lpstr>Domaine Display Bold</vt:lpstr>
      <vt:lpstr>Lucida Grande</vt:lpstr>
      <vt:lpstr>Open Sans Bold</vt:lpstr>
      <vt:lpstr>Open Sans Light</vt:lpstr>
      <vt:lpstr>Tahoma</vt:lpstr>
      <vt:lpstr>trebBody)</vt:lpstr>
      <vt:lpstr>Trebuchet MS</vt:lpstr>
      <vt:lpstr>Default Theme</vt:lpstr>
      <vt:lpstr>1_Default Theme</vt:lpstr>
      <vt:lpstr>2_Default Theme</vt:lpstr>
      <vt:lpstr>3_Default Theme</vt:lpstr>
      <vt:lpstr>Seattle University EAP Orientation</vt:lpstr>
      <vt:lpstr>What is “Resources For Living”?</vt:lpstr>
      <vt:lpstr>Eligibility</vt:lpstr>
      <vt:lpstr>PowerPoint Presentation</vt:lpstr>
      <vt:lpstr>Consider calling for help when it is:</vt:lpstr>
      <vt:lpstr>Counseling Benefit</vt:lpstr>
      <vt:lpstr>How Do I Make a Counseling Appointment?</vt:lpstr>
      <vt:lpstr>Chat Therapy</vt:lpstr>
      <vt:lpstr>Legal Services</vt:lpstr>
      <vt:lpstr>Financial Services</vt:lpstr>
      <vt:lpstr>Daily Life Assistance By Phone</vt:lpstr>
      <vt:lpstr>Daily Life Assistance: Work/Life Consultants Can Help </vt:lpstr>
      <vt:lpstr>PowerPoint Presentation</vt:lpstr>
      <vt:lpstr>Doing Things Differently:  Digital Technology</vt:lpstr>
      <vt:lpstr>myStrengthTM</vt:lpstr>
      <vt:lpstr>myStrengthTM</vt:lpstr>
      <vt:lpstr>PowerPoint Presentation</vt:lpstr>
      <vt:lpstr>How to Access Services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Orientation</dc:title>
  <dc:creator>Hanlon, Erica B</dc:creator>
  <cp:lastModifiedBy>Lopez, Blanca C</cp:lastModifiedBy>
  <cp:revision>78</cp:revision>
  <cp:lastPrinted>2020-11-29T22:26:45Z</cp:lastPrinted>
  <dcterms:created xsi:type="dcterms:W3CDTF">2020-06-16T19:24:48Z</dcterms:created>
  <dcterms:modified xsi:type="dcterms:W3CDTF">2022-03-03T17:40:09Z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599526-06ca-49cc-9fa9-5307800a949a_Enabled">
    <vt:lpwstr>true</vt:lpwstr>
  </property>
  <property fmtid="{D5CDD505-2E9C-101B-9397-08002B2CF9AE}" pid="3" name="MSIP_Label_67599526-06ca-49cc-9fa9-5307800a949a_SetDate">
    <vt:lpwstr>2021-07-19T17:07:57Z</vt:lpwstr>
  </property>
  <property fmtid="{D5CDD505-2E9C-101B-9397-08002B2CF9AE}" pid="4" name="MSIP_Label_67599526-06ca-49cc-9fa9-5307800a949a_Method">
    <vt:lpwstr>Standard</vt:lpwstr>
  </property>
  <property fmtid="{D5CDD505-2E9C-101B-9397-08002B2CF9AE}" pid="5" name="MSIP_Label_67599526-06ca-49cc-9fa9-5307800a949a_Name">
    <vt:lpwstr>67599526-06ca-49cc-9fa9-5307800a949a</vt:lpwstr>
  </property>
  <property fmtid="{D5CDD505-2E9C-101B-9397-08002B2CF9AE}" pid="6" name="MSIP_Label_67599526-06ca-49cc-9fa9-5307800a949a_SiteId">
    <vt:lpwstr>fabb61b8-3afe-4e75-b934-a47f782b8cd7</vt:lpwstr>
  </property>
  <property fmtid="{D5CDD505-2E9C-101B-9397-08002B2CF9AE}" pid="7" name="MSIP_Label_67599526-06ca-49cc-9fa9-5307800a949a_ActionId">
    <vt:lpwstr>2128b6fa-92b3-4014-a706-1d2965a0f7d1</vt:lpwstr>
  </property>
  <property fmtid="{D5CDD505-2E9C-101B-9397-08002B2CF9AE}" pid="8" name="MSIP_Label_67599526-06ca-49cc-9fa9-5307800a949a_ContentBits">
    <vt:lpwstr>0</vt:lpwstr>
  </property>
</Properties>
</file>