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6" r:id="rId2"/>
    <p:sldId id="266" r:id="rId3"/>
    <p:sldId id="265" r:id="rId4"/>
    <p:sldId id="258" r:id="rId5"/>
    <p:sldId id="260" r:id="rId6"/>
    <p:sldId id="274" r:id="rId7"/>
    <p:sldId id="262" r:id="rId8"/>
    <p:sldId id="281" r:id="rId9"/>
    <p:sldId id="261" r:id="rId10"/>
    <p:sldId id="280" r:id="rId11"/>
    <p:sldId id="263" r:id="rId12"/>
    <p:sldId id="283" r:id="rId13"/>
    <p:sldId id="275" r:id="rId14"/>
    <p:sldId id="282" r:id="rId15"/>
    <p:sldId id="277" r:id="rId16"/>
    <p:sldId id="276" r:id="rId17"/>
    <p:sldId id="259" r:id="rId1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9900CC"/>
    <a:srgbClr val="0066CC"/>
    <a:srgbClr val="8E3FA7"/>
    <a:srgbClr val="339933"/>
    <a:srgbClr val="996633"/>
    <a:srgbClr val="A6D588"/>
    <a:srgbClr val="9933FF"/>
    <a:srgbClr val="C48D72"/>
    <a:srgbClr val="7F94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50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3157" d="31250"/>
        <a:sy n="23157" d="3125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een, David" userId="b8578f7d-6d6b-4705-82ef-719ba0c6165f" providerId="ADAL" clId="{06B93682-A1B1-439B-B89D-517150BB575A}"/>
    <pc:docChg chg="undo custSel modSld sldOrd">
      <pc:chgData name="Green, David" userId="b8578f7d-6d6b-4705-82ef-719ba0c6165f" providerId="ADAL" clId="{06B93682-A1B1-439B-B89D-517150BB575A}" dt="2020-03-17T23:40:44.610" v="505" actId="20577"/>
      <pc:docMkLst>
        <pc:docMk/>
      </pc:docMkLst>
      <pc:sldChg chg="modSp">
        <pc:chgData name="Green, David" userId="b8578f7d-6d6b-4705-82ef-719ba0c6165f" providerId="ADAL" clId="{06B93682-A1B1-439B-B89D-517150BB575A}" dt="2020-03-17T22:52:21.949" v="14" actId="20577"/>
        <pc:sldMkLst>
          <pc:docMk/>
          <pc:sldMk cId="2538575971" sldId="256"/>
        </pc:sldMkLst>
        <pc:spChg chg="mod">
          <ac:chgData name="Green, David" userId="b8578f7d-6d6b-4705-82ef-719ba0c6165f" providerId="ADAL" clId="{06B93682-A1B1-439B-B89D-517150BB575A}" dt="2020-03-17T22:52:21.949" v="14" actId="20577"/>
          <ac:spMkLst>
            <pc:docMk/>
            <pc:sldMk cId="2538575971" sldId="256"/>
            <ac:spMk id="3" creationId="{00000000-0000-0000-0000-000000000000}"/>
          </ac:spMkLst>
        </pc:spChg>
      </pc:sldChg>
      <pc:sldChg chg="addSp delSp modSp">
        <pc:chgData name="Green, David" userId="b8578f7d-6d6b-4705-82ef-719ba0c6165f" providerId="ADAL" clId="{06B93682-A1B1-439B-B89D-517150BB575A}" dt="2020-03-17T23:33:51.694" v="324" actId="20577"/>
        <pc:sldMkLst>
          <pc:docMk/>
          <pc:sldMk cId="1185472191" sldId="258"/>
        </pc:sldMkLst>
        <pc:spChg chg="del">
          <ac:chgData name="Green, David" userId="b8578f7d-6d6b-4705-82ef-719ba0c6165f" providerId="ADAL" clId="{06B93682-A1B1-439B-B89D-517150BB575A}" dt="2020-03-17T22:53:38.905" v="30" actId="478"/>
          <ac:spMkLst>
            <pc:docMk/>
            <pc:sldMk cId="1185472191" sldId="258"/>
            <ac:spMk id="5" creationId="{C27B1601-53BD-4F0E-BC0A-9BEFFF9CDA65}"/>
          </ac:spMkLst>
        </pc:spChg>
        <pc:graphicFrameChg chg="modGraphic">
          <ac:chgData name="Green, David" userId="b8578f7d-6d6b-4705-82ef-719ba0c6165f" providerId="ADAL" clId="{06B93682-A1B1-439B-B89D-517150BB575A}" dt="2020-03-17T23:32:30.997" v="304" actId="207"/>
          <ac:graphicFrameMkLst>
            <pc:docMk/>
            <pc:sldMk cId="1185472191" sldId="258"/>
            <ac:graphicFrameMk id="3" creationId="{00000000-0000-0000-0000-000000000000}"/>
          </ac:graphicFrameMkLst>
        </pc:graphicFrameChg>
        <pc:graphicFrameChg chg="del modGraphic">
          <ac:chgData name="Green, David" userId="b8578f7d-6d6b-4705-82ef-719ba0c6165f" providerId="ADAL" clId="{06B93682-A1B1-439B-B89D-517150BB575A}" dt="2020-03-17T22:52:39.206" v="16" actId="478"/>
          <ac:graphicFrameMkLst>
            <pc:docMk/>
            <pc:sldMk cId="1185472191" sldId="258"/>
            <ac:graphicFrameMk id="4" creationId="{767AEAFC-CFEE-46FF-AB58-A741BAA75484}"/>
          </ac:graphicFrameMkLst>
        </pc:graphicFrameChg>
        <pc:graphicFrameChg chg="del">
          <ac:chgData name="Green, David" userId="b8578f7d-6d6b-4705-82ef-719ba0c6165f" providerId="ADAL" clId="{06B93682-A1B1-439B-B89D-517150BB575A}" dt="2020-03-17T22:53:50.317" v="32" actId="478"/>
          <ac:graphicFrameMkLst>
            <pc:docMk/>
            <pc:sldMk cId="1185472191" sldId="258"/>
            <ac:graphicFrameMk id="6" creationId="{B8F35C57-D0B7-465E-90AC-F059C6E8D85D}"/>
          </ac:graphicFrameMkLst>
        </pc:graphicFrameChg>
        <pc:graphicFrameChg chg="add modGraphic">
          <ac:chgData name="Green, David" userId="b8578f7d-6d6b-4705-82ef-719ba0c6165f" providerId="ADAL" clId="{06B93682-A1B1-439B-B89D-517150BB575A}" dt="2020-03-17T23:33:51.694" v="324" actId="20577"/>
          <ac:graphicFrameMkLst>
            <pc:docMk/>
            <pc:sldMk cId="1185472191" sldId="258"/>
            <ac:graphicFrameMk id="7" creationId="{0B634C02-70EE-430A-9332-E0BD3D993F01}"/>
          </ac:graphicFrameMkLst>
        </pc:graphicFrameChg>
      </pc:sldChg>
      <pc:sldChg chg="addSp delSp modSp ord">
        <pc:chgData name="Green, David" userId="b8578f7d-6d6b-4705-82ef-719ba0c6165f" providerId="ADAL" clId="{06B93682-A1B1-439B-B89D-517150BB575A}" dt="2020-03-17T23:39:31.017" v="464"/>
        <pc:sldMkLst>
          <pc:docMk/>
          <pc:sldMk cId="723210048" sldId="259"/>
        </pc:sldMkLst>
        <pc:spChg chg="mod">
          <ac:chgData name="Green, David" userId="b8578f7d-6d6b-4705-82ef-719ba0c6165f" providerId="ADAL" clId="{06B93682-A1B1-439B-B89D-517150BB575A}" dt="2020-03-17T23:38:35.641" v="450" actId="20577"/>
          <ac:spMkLst>
            <pc:docMk/>
            <pc:sldMk cId="723210048" sldId="259"/>
            <ac:spMk id="2" creationId="{00000000-0000-0000-0000-000000000000}"/>
          </ac:spMkLst>
        </pc:spChg>
        <pc:graphicFrameChg chg="modGraphic">
          <ac:chgData name="Green, David" userId="b8578f7d-6d6b-4705-82ef-719ba0c6165f" providerId="ADAL" clId="{06B93682-A1B1-439B-B89D-517150BB575A}" dt="2020-03-17T23:38:13.088" v="409" actId="207"/>
          <ac:graphicFrameMkLst>
            <pc:docMk/>
            <pc:sldMk cId="723210048" sldId="259"/>
            <ac:graphicFrameMk id="3" creationId="{00000000-0000-0000-0000-000000000000}"/>
          </ac:graphicFrameMkLst>
        </pc:graphicFrameChg>
        <pc:graphicFrameChg chg="del">
          <ac:chgData name="Green, David" userId="b8578f7d-6d6b-4705-82ef-719ba0c6165f" providerId="ADAL" clId="{06B93682-A1B1-439B-B89D-517150BB575A}" dt="2020-03-17T22:53:11.779" v="25" actId="478"/>
          <ac:graphicFrameMkLst>
            <pc:docMk/>
            <pc:sldMk cId="723210048" sldId="259"/>
            <ac:graphicFrameMk id="4" creationId="{DD0FB183-169E-4070-9770-00535A903E45}"/>
          </ac:graphicFrameMkLst>
        </pc:graphicFrameChg>
        <pc:graphicFrameChg chg="del">
          <ac:chgData name="Green, David" userId="b8578f7d-6d6b-4705-82ef-719ba0c6165f" providerId="ADAL" clId="{06B93682-A1B1-439B-B89D-517150BB575A}" dt="2020-03-17T22:54:30.766" v="44" actId="478"/>
          <ac:graphicFrameMkLst>
            <pc:docMk/>
            <pc:sldMk cId="723210048" sldId="259"/>
            <ac:graphicFrameMk id="6" creationId="{B109CA0C-C663-41DF-A0D0-8C098DABC17C}"/>
          </ac:graphicFrameMkLst>
        </pc:graphicFrameChg>
        <pc:graphicFrameChg chg="add del">
          <ac:chgData name="Green, David" userId="b8578f7d-6d6b-4705-82ef-719ba0c6165f" providerId="ADAL" clId="{06B93682-A1B1-439B-B89D-517150BB575A}" dt="2020-03-17T23:33:29.979" v="312" actId="478"/>
          <ac:graphicFrameMkLst>
            <pc:docMk/>
            <pc:sldMk cId="723210048" sldId="259"/>
            <ac:graphicFrameMk id="7" creationId="{0C8C1C9C-F5CC-4AE1-865E-5D06FE766810}"/>
          </ac:graphicFrameMkLst>
        </pc:graphicFrameChg>
        <pc:graphicFrameChg chg="add del">
          <ac:chgData name="Green, David" userId="b8578f7d-6d6b-4705-82ef-719ba0c6165f" providerId="ADAL" clId="{06B93682-A1B1-439B-B89D-517150BB575A}" dt="2020-03-17T23:38:21.531" v="410" actId="478"/>
          <ac:graphicFrameMkLst>
            <pc:docMk/>
            <pc:sldMk cId="723210048" sldId="259"/>
            <ac:graphicFrameMk id="8" creationId="{26F76F49-6EEF-4A4A-868F-EF4E839772B2}"/>
          </ac:graphicFrameMkLst>
        </pc:graphicFrameChg>
        <pc:graphicFrameChg chg="add">
          <ac:chgData name="Green, David" userId="b8578f7d-6d6b-4705-82ef-719ba0c6165f" providerId="ADAL" clId="{06B93682-A1B1-439B-B89D-517150BB575A}" dt="2020-03-17T23:38:21.861" v="411"/>
          <ac:graphicFrameMkLst>
            <pc:docMk/>
            <pc:sldMk cId="723210048" sldId="259"/>
            <ac:graphicFrameMk id="9" creationId="{3026A0AB-FB53-4EB0-9722-4EA82E1B5388}"/>
          </ac:graphicFrameMkLst>
        </pc:graphicFrameChg>
      </pc:sldChg>
      <pc:sldChg chg="addSp delSp modSp">
        <pc:chgData name="Green, David" userId="b8578f7d-6d6b-4705-82ef-719ba0c6165f" providerId="ADAL" clId="{06B93682-A1B1-439B-B89D-517150BB575A}" dt="2020-03-17T23:34:36.810" v="331" actId="207"/>
        <pc:sldMkLst>
          <pc:docMk/>
          <pc:sldMk cId="1809540552" sldId="260"/>
        </pc:sldMkLst>
        <pc:spChg chg="del">
          <ac:chgData name="Green, David" userId="b8578f7d-6d6b-4705-82ef-719ba0c6165f" providerId="ADAL" clId="{06B93682-A1B1-439B-B89D-517150BB575A}" dt="2020-03-17T22:53:42.421" v="31" actId="478"/>
          <ac:spMkLst>
            <pc:docMk/>
            <pc:sldMk cId="1809540552" sldId="260"/>
            <ac:spMk id="5" creationId="{0B29A42E-DE18-4D63-825B-3EF58CE79E60}"/>
          </ac:spMkLst>
        </pc:spChg>
        <pc:graphicFrameChg chg="modGraphic">
          <ac:chgData name="Green, David" userId="b8578f7d-6d6b-4705-82ef-719ba0c6165f" providerId="ADAL" clId="{06B93682-A1B1-439B-B89D-517150BB575A}" dt="2020-03-17T23:34:36.810" v="331" actId="207"/>
          <ac:graphicFrameMkLst>
            <pc:docMk/>
            <pc:sldMk cId="1809540552" sldId="260"/>
            <ac:graphicFrameMk id="3" creationId="{00000000-0000-0000-0000-000000000000}"/>
          </ac:graphicFrameMkLst>
        </pc:graphicFrameChg>
        <pc:graphicFrameChg chg="del">
          <ac:chgData name="Green, David" userId="b8578f7d-6d6b-4705-82ef-719ba0c6165f" providerId="ADAL" clId="{06B93682-A1B1-439B-B89D-517150BB575A}" dt="2020-03-17T22:52:44.801" v="17" actId="478"/>
          <ac:graphicFrameMkLst>
            <pc:docMk/>
            <pc:sldMk cId="1809540552" sldId="260"/>
            <ac:graphicFrameMk id="4" creationId="{CDBBCAF2-6E55-4B9F-A585-DCA5D449085F}"/>
          </ac:graphicFrameMkLst>
        </pc:graphicFrameChg>
        <pc:graphicFrameChg chg="del">
          <ac:chgData name="Green, David" userId="b8578f7d-6d6b-4705-82ef-719ba0c6165f" providerId="ADAL" clId="{06B93682-A1B1-439B-B89D-517150BB575A}" dt="2020-03-17T22:53:53.780" v="33" actId="478"/>
          <ac:graphicFrameMkLst>
            <pc:docMk/>
            <pc:sldMk cId="1809540552" sldId="260"/>
            <ac:graphicFrameMk id="6" creationId="{A9AB1353-65DD-4B8D-9185-5D5D124F02E4}"/>
          </ac:graphicFrameMkLst>
        </pc:graphicFrameChg>
        <pc:graphicFrameChg chg="add del modGraphic">
          <ac:chgData name="Green, David" userId="b8578f7d-6d6b-4705-82ef-719ba0c6165f" providerId="ADAL" clId="{06B93682-A1B1-439B-B89D-517150BB575A}" dt="2020-03-17T23:33:04.487" v="305" actId="478"/>
          <ac:graphicFrameMkLst>
            <pc:docMk/>
            <pc:sldMk cId="1809540552" sldId="260"/>
            <ac:graphicFrameMk id="7" creationId="{EA02BFE9-E93C-4427-A4AA-F9A15C255223}"/>
          </ac:graphicFrameMkLst>
        </pc:graphicFrameChg>
        <pc:graphicFrameChg chg="add">
          <ac:chgData name="Green, David" userId="b8578f7d-6d6b-4705-82ef-719ba0c6165f" providerId="ADAL" clId="{06B93682-A1B1-439B-B89D-517150BB575A}" dt="2020-03-17T23:34:20.316" v="325"/>
          <ac:graphicFrameMkLst>
            <pc:docMk/>
            <pc:sldMk cId="1809540552" sldId="260"/>
            <ac:graphicFrameMk id="8" creationId="{EB8B6071-99CC-4307-8FF3-4B7BC99CE509}"/>
          </ac:graphicFrameMkLst>
        </pc:graphicFrameChg>
      </pc:sldChg>
      <pc:sldChg chg="addSp delSp modSp">
        <pc:chgData name="Green, David" userId="b8578f7d-6d6b-4705-82ef-719ba0c6165f" providerId="ADAL" clId="{06B93682-A1B1-439B-B89D-517150BB575A}" dt="2020-03-17T23:37:26.678" v="381"/>
        <pc:sldMkLst>
          <pc:docMk/>
          <pc:sldMk cId="3013297003" sldId="261"/>
        </pc:sldMkLst>
        <pc:spChg chg="del">
          <ac:chgData name="Green, David" userId="b8578f7d-6d6b-4705-82ef-719ba0c6165f" providerId="ADAL" clId="{06B93682-A1B1-439B-B89D-517150BB575A}" dt="2020-03-17T22:54:08.965" v="37" actId="478"/>
          <ac:spMkLst>
            <pc:docMk/>
            <pc:sldMk cId="3013297003" sldId="261"/>
            <ac:spMk id="7" creationId="{D0655EC1-A75D-423A-8325-0D46F76D7C62}"/>
          </ac:spMkLst>
        </pc:spChg>
        <pc:graphicFrameChg chg="modGraphic">
          <ac:chgData name="Green, David" userId="b8578f7d-6d6b-4705-82ef-719ba0c6165f" providerId="ADAL" clId="{06B93682-A1B1-439B-B89D-517150BB575A}" dt="2020-03-17T23:35:54.834" v="357" actId="207"/>
          <ac:graphicFrameMkLst>
            <pc:docMk/>
            <pc:sldMk cId="3013297003" sldId="261"/>
            <ac:graphicFrameMk id="3" creationId="{00000000-0000-0000-0000-000000000000}"/>
          </ac:graphicFrameMkLst>
        </pc:graphicFrameChg>
        <pc:graphicFrameChg chg="del">
          <ac:chgData name="Green, David" userId="b8578f7d-6d6b-4705-82ef-719ba0c6165f" providerId="ADAL" clId="{06B93682-A1B1-439B-B89D-517150BB575A}" dt="2020-03-17T22:52:55.907" v="20" actId="478"/>
          <ac:graphicFrameMkLst>
            <pc:docMk/>
            <pc:sldMk cId="3013297003" sldId="261"/>
            <ac:graphicFrameMk id="4" creationId="{0E827790-A57C-4720-9254-CF3586D8F44E}"/>
          </ac:graphicFrameMkLst>
        </pc:graphicFrameChg>
        <pc:graphicFrameChg chg="del">
          <ac:chgData name="Green, David" userId="b8578f7d-6d6b-4705-82ef-719ba0c6165f" providerId="ADAL" clId="{06B93682-A1B1-439B-B89D-517150BB575A}" dt="2020-03-17T22:54:08.965" v="37" actId="478"/>
          <ac:graphicFrameMkLst>
            <pc:docMk/>
            <pc:sldMk cId="3013297003" sldId="261"/>
            <ac:graphicFrameMk id="6" creationId="{C783FDEA-446D-4DEA-848A-9EADBFFD878E}"/>
          </ac:graphicFrameMkLst>
        </pc:graphicFrameChg>
        <pc:graphicFrameChg chg="add del">
          <ac:chgData name="Green, David" userId="b8578f7d-6d6b-4705-82ef-719ba0c6165f" providerId="ADAL" clId="{06B93682-A1B1-439B-B89D-517150BB575A}" dt="2020-03-17T23:33:16.259" v="309" actId="478"/>
          <ac:graphicFrameMkLst>
            <pc:docMk/>
            <pc:sldMk cId="3013297003" sldId="261"/>
            <ac:graphicFrameMk id="8" creationId="{FA2AA3BF-31BA-4917-A213-683E43D08AC5}"/>
          </ac:graphicFrameMkLst>
        </pc:graphicFrameChg>
        <pc:graphicFrameChg chg="add">
          <ac:chgData name="Green, David" userId="b8578f7d-6d6b-4705-82ef-719ba0c6165f" providerId="ADAL" clId="{06B93682-A1B1-439B-B89D-517150BB575A}" dt="2020-03-17T23:37:26.678" v="381"/>
          <ac:graphicFrameMkLst>
            <pc:docMk/>
            <pc:sldMk cId="3013297003" sldId="261"/>
            <ac:graphicFrameMk id="9" creationId="{E18D5BD9-0BCA-4E0E-994D-12B9D834FBDC}"/>
          </ac:graphicFrameMkLst>
        </pc:graphicFrameChg>
      </pc:sldChg>
      <pc:sldChg chg="addSp delSp modSp">
        <pc:chgData name="Green, David" userId="b8578f7d-6d6b-4705-82ef-719ba0c6165f" providerId="ADAL" clId="{06B93682-A1B1-439B-B89D-517150BB575A}" dt="2020-03-17T23:35:27.833" v="349" actId="207"/>
        <pc:sldMkLst>
          <pc:docMk/>
          <pc:sldMk cId="864781467" sldId="262"/>
        </pc:sldMkLst>
        <pc:spChg chg="del">
          <ac:chgData name="Green, David" userId="b8578f7d-6d6b-4705-82ef-719ba0c6165f" providerId="ADAL" clId="{06B93682-A1B1-439B-B89D-517150BB575A}" dt="2020-03-17T22:54:00.658" v="35" actId="478"/>
          <ac:spMkLst>
            <pc:docMk/>
            <pc:sldMk cId="864781467" sldId="262"/>
            <ac:spMk id="8" creationId="{65FD9A7B-FD2D-45B1-B1F1-10B58B1B31C2}"/>
          </ac:spMkLst>
        </pc:spChg>
        <pc:graphicFrameChg chg="modGraphic">
          <ac:chgData name="Green, David" userId="b8578f7d-6d6b-4705-82ef-719ba0c6165f" providerId="ADAL" clId="{06B93682-A1B1-439B-B89D-517150BB575A}" dt="2020-03-17T23:35:27.833" v="349" actId="207"/>
          <ac:graphicFrameMkLst>
            <pc:docMk/>
            <pc:sldMk cId="864781467" sldId="262"/>
            <ac:graphicFrameMk id="3" creationId="{00000000-0000-0000-0000-000000000000}"/>
          </ac:graphicFrameMkLst>
        </pc:graphicFrameChg>
        <pc:graphicFrameChg chg="del">
          <ac:chgData name="Green, David" userId="b8578f7d-6d6b-4705-82ef-719ba0c6165f" providerId="ADAL" clId="{06B93682-A1B1-439B-B89D-517150BB575A}" dt="2020-03-17T22:54:00.658" v="35" actId="478"/>
          <ac:graphicFrameMkLst>
            <pc:docMk/>
            <pc:sldMk cId="864781467" sldId="262"/>
            <ac:graphicFrameMk id="6" creationId="{B728F60D-0593-4BAD-80FF-657BFCA79ED0}"/>
          </ac:graphicFrameMkLst>
        </pc:graphicFrameChg>
        <pc:graphicFrameChg chg="del">
          <ac:chgData name="Green, David" userId="b8578f7d-6d6b-4705-82ef-719ba0c6165f" providerId="ADAL" clId="{06B93682-A1B1-439B-B89D-517150BB575A}" dt="2020-03-17T22:52:51.513" v="19" actId="478"/>
          <ac:graphicFrameMkLst>
            <pc:docMk/>
            <pc:sldMk cId="864781467" sldId="262"/>
            <ac:graphicFrameMk id="7" creationId="{63BF545C-39A2-4021-901E-590E62DF13F5}"/>
          </ac:graphicFrameMkLst>
        </pc:graphicFrameChg>
        <pc:graphicFrameChg chg="add del">
          <ac:chgData name="Green, David" userId="b8578f7d-6d6b-4705-82ef-719ba0c6165f" providerId="ADAL" clId="{06B93682-A1B1-439B-B89D-517150BB575A}" dt="2020-03-17T23:33:11.106" v="307" actId="478"/>
          <ac:graphicFrameMkLst>
            <pc:docMk/>
            <pc:sldMk cId="864781467" sldId="262"/>
            <ac:graphicFrameMk id="9" creationId="{C6988DD6-0FBE-4D52-9A59-B108FDC0EC8E}"/>
          </ac:graphicFrameMkLst>
        </pc:graphicFrameChg>
        <pc:graphicFrameChg chg="add">
          <ac:chgData name="Green, David" userId="b8578f7d-6d6b-4705-82ef-719ba0c6165f" providerId="ADAL" clId="{06B93682-A1B1-439B-B89D-517150BB575A}" dt="2020-03-17T23:34:52.409" v="336"/>
          <ac:graphicFrameMkLst>
            <pc:docMk/>
            <pc:sldMk cId="864781467" sldId="262"/>
            <ac:graphicFrameMk id="10" creationId="{9CBA9551-5540-4CA7-BEA9-5C3CB58012B4}"/>
          </ac:graphicFrameMkLst>
        </pc:graphicFrameChg>
      </pc:sldChg>
      <pc:sldChg chg="addSp delSp modSp">
        <pc:chgData name="Green, David" userId="b8578f7d-6d6b-4705-82ef-719ba0c6165f" providerId="ADAL" clId="{06B93682-A1B1-439B-B89D-517150BB575A}" dt="2020-03-17T23:37:30.914" v="383"/>
        <pc:sldMkLst>
          <pc:docMk/>
          <pc:sldMk cId="2563995080" sldId="263"/>
        </pc:sldMkLst>
        <pc:spChg chg="del">
          <ac:chgData name="Green, David" userId="b8578f7d-6d6b-4705-82ef-719ba0c6165f" providerId="ADAL" clId="{06B93682-A1B1-439B-B89D-517150BB575A}" dt="2020-03-17T22:54:16.922" v="39" actId="478"/>
          <ac:spMkLst>
            <pc:docMk/>
            <pc:sldMk cId="2563995080" sldId="263"/>
            <ac:spMk id="6" creationId="{EC49D60F-C922-4645-96B9-18947E45AD2A}"/>
          </ac:spMkLst>
        </pc:spChg>
        <pc:graphicFrameChg chg="modGraphic">
          <ac:chgData name="Green, David" userId="b8578f7d-6d6b-4705-82ef-719ba0c6165f" providerId="ADAL" clId="{06B93682-A1B1-439B-B89D-517150BB575A}" dt="2020-03-17T23:36:38.903" v="367" actId="207"/>
          <ac:graphicFrameMkLst>
            <pc:docMk/>
            <pc:sldMk cId="2563995080" sldId="263"/>
            <ac:graphicFrameMk id="3" creationId="{00000000-0000-0000-0000-000000000000}"/>
          </ac:graphicFrameMkLst>
        </pc:graphicFrameChg>
        <pc:graphicFrameChg chg="del">
          <ac:chgData name="Green, David" userId="b8578f7d-6d6b-4705-82ef-719ba0c6165f" providerId="ADAL" clId="{06B93682-A1B1-439B-B89D-517150BB575A}" dt="2020-03-17T22:53:05.802" v="23" actId="478"/>
          <ac:graphicFrameMkLst>
            <pc:docMk/>
            <pc:sldMk cId="2563995080" sldId="263"/>
            <ac:graphicFrameMk id="5" creationId="{D0E97525-0D5C-4776-B0FF-D9972401CE49}"/>
          </ac:graphicFrameMkLst>
        </pc:graphicFrameChg>
        <pc:graphicFrameChg chg="del">
          <ac:chgData name="Green, David" userId="b8578f7d-6d6b-4705-82ef-719ba0c6165f" providerId="ADAL" clId="{06B93682-A1B1-439B-B89D-517150BB575A}" dt="2020-03-17T22:54:16.922" v="39" actId="478"/>
          <ac:graphicFrameMkLst>
            <pc:docMk/>
            <pc:sldMk cId="2563995080" sldId="263"/>
            <ac:graphicFrameMk id="7" creationId="{43BC7200-E54B-414D-BA5D-BBA3FC752B5D}"/>
          </ac:graphicFrameMkLst>
        </pc:graphicFrameChg>
        <pc:graphicFrameChg chg="add del">
          <ac:chgData name="Green, David" userId="b8578f7d-6d6b-4705-82ef-719ba0c6165f" providerId="ADAL" clId="{06B93682-A1B1-439B-B89D-517150BB575A}" dt="2020-03-17T23:33:23.330" v="311" actId="478"/>
          <ac:graphicFrameMkLst>
            <pc:docMk/>
            <pc:sldMk cId="2563995080" sldId="263"/>
            <ac:graphicFrameMk id="8" creationId="{86368751-79B6-432F-A709-6396E8422FD1}"/>
          </ac:graphicFrameMkLst>
        </pc:graphicFrameChg>
        <pc:graphicFrameChg chg="add">
          <ac:chgData name="Green, David" userId="b8578f7d-6d6b-4705-82ef-719ba0c6165f" providerId="ADAL" clId="{06B93682-A1B1-439B-B89D-517150BB575A}" dt="2020-03-17T23:37:30.914" v="383"/>
          <ac:graphicFrameMkLst>
            <pc:docMk/>
            <pc:sldMk cId="2563995080" sldId="263"/>
            <ac:graphicFrameMk id="9" creationId="{D1CEC354-8E18-4B6B-B0E1-F843CB730F4C}"/>
          </ac:graphicFrameMkLst>
        </pc:graphicFrameChg>
      </pc:sldChg>
      <pc:sldChg chg="modSp">
        <pc:chgData name="Green, David" userId="b8578f7d-6d6b-4705-82ef-719ba0c6165f" providerId="ADAL" clId="{06B93682-A1B1-439B-B89D-517150BB575A}" dt="2020-03-17T23:40:44.610" v="505" actId="20577"/>
        <pc:sldMkLst>
          <pc:docMk/>
          <pc:sldMk cId="1588933228" sldId="265"/>
        </pc:sldMkLst>
        <pc:spChg chg="mod">
          <ac:chgData name="Green, David" userId="b8578f7d-6d6b-4705-82ef-719ba0c6165f" providerId="ADAL" clId="{06B93682-A1B1-439B-B89D-517150BB575A}" dt="2020-03-17T23:40:44.610" v="505" actId="20577"/>
          <ac:spMkLst>
            <pc:docMk/>
            <pc:sldMk cId="1588933228" sldId="265"/>
            <ac:spMk id="3" creationId="{00000000-0000-0000-0000-000000000000}"/>
          </ac:spMkLst>
        </pc:spChg>
      </pc:sldChg>
      <pc:sldChg chg="modSp">
        <pc:chgData name="Green, David" userId="b8578f7d-6d6b-4705-82ef-719ba0c6165f" providerId="ADAL" clId="{06B93682-A1B1-439B-B89D-517150BB575A}" dt="2020-03-17T22:52:08.110" v="8"/>
        <pc:sldMkLst>
          <pc:docMk/>
          <pc:sldMk cId="2186216112" sldId="266"/>
        </pc:sldMkLst>
        <pc:graphicFrameChg chg="mod modGraphic">
          <ac:chgData name="Green, David" userId="b8578f7d-6d6b-4705-82ef-719ba0c6165f" providerId="ADAL" clId="{06B93682-A1B1-439B-B89D-517150BB575A}" dt="2020-03-17T22:52:08.110" v="8"/>
          <ac:graphicFrameMkLst>
            <pc:docMk/>
            <pc:sldMk cId="2186216112" sldId="266"/>
            <ac:graphicFrameMk id="2" creationId="{00000000-0000-0000-0000-000000000000}"/>
          </ac:graphicFrameMkLst>
        </pc:graphicFrameChg>
      </pc:sldChg>
      <pc:sldChg chg="addSp delSp modSp">
        <pc:chgData name="Green, David" userId="b8578f7d-6d6b-4705-82ef-719ba0c6165f" providerId="ADAL" clId="{06B93682-A1B1-439B-B89D-517150BB575A}" dt="2020-03-17T23:34:49.654" v="335"/>
        <pc:sldMkLst>
          <pc:docMk/>
          <pc:sldMk cId="3789472473" sldId="274"/>
        </pc:sldMkLst>
        <pc:spChg chg="del">
          <ac:chgData name="Green, David" userId="b8578f7d-6d6b-4705-82ef-719ba0c6165f" providerId="ADAL" clId="{06B93682-A1B1-439B-B89D-517150BB575A}" dt="2020-03-17T22:53:57.665" v="34" actId="478"/>
          <ac:spMkLst>
            <pc:docMk/>
            <pc:sldMk cId="3789472473" sldId="274"/>
            <ac:spMk id="6" creationId="{8CA05D08-A0E1-4276-AF32-389A053BDF65}"/>
          </ac:spMkLst>
        </pc:spChg>
        <pc:graphicFrameChg chg="modGraphic">
          <ac:chgData name="Green, David" userId="b8578f7d-6d6b-4705-82ef-719ba0c6165f" providerId="ADAL" clId="{06B93682-A1B1-439B-B89D-517150BB575A}" dt="2020-03-17T23:34:44.698" v="334" actId="207"/>
          <ac:graphicFrameMkLst>
            <pc:docMk/>
            <pc:sldMk cId="3789472473" sldId="274"/>
            <ac:graphicFrameMk id="3" creationId="{00000000-0000-0000-0000-000000000000}"/>
          </ac:graphicFrameMkLst>
        </pc:graphicFrameChg>
        <pc:graphicFrameChg chg="del">
          <ac:chgData name="Green, David" userId="b8578f7d-6d6b-4705-82ef-719ba0c6165f" providerId="ADAL" clId="{06B93682-A1B1-439B-B89D-517150BB575A}" dt="2020-03-17T22:52:47.882" v="18" actId="478"/>
          <ac:graphicFrameMkLst>
            <pc:docMk/>
            <pc:sldMk cId="3789472473" sldId="274"/>
            <ac:graphicFrameMk id="7" creationId="{05860E61-5052-4BCC-90F7-F8643CA5FBA9}"/>
          </ac:graphicFrameMkLst>
        </pc:graphicFrameChg>
        <pc:graphicFrameChg chg="del">
          <ac:chgData name="Green, David" userId="b8578f7d-6d6b-4705-82ef-719ba0c6165f" providerId="ADAL" clId="{06B93682-A1B1-439B-B89D-517150BB575A}" dt="2020-03-17T22:53:57.665" v="34" actId="478"/>
          <ac:graphicFrameMkLst>
            <pc:docMk/>
            <pc:sldMk cId="3789472473" sldId="274"/>
            <ac:graphicFrameMk id="8" creationId="{CBC21213-71CE-438A-AA48-80A7BF1459D6}"/>
          </ac:graphicFrameMkLst>
        </pc:graphicFrameChg>
        <pc:graphicFrameChg chg="add del">
          <ac:chgData name="Green, David" userId="b8578f7d-6d6b-4705-82ef-719ba0c6165f" providerId="ADAL" clId="{06B93682-A1B1-439B-B89D-517150BB575A}" dt="2020-03-17T23:33:07.286" v="306" actId="478"/>
          <ac:graphicFrameMkLst>
            <pc:docMk/>
            <pc:sldMk cId="3789472473" sldId="274"/>
            <ac:graphicFrameMk id="9" creationId="{B7509D75-EDBA-4764-BFD3-34AD7366516C}"/>
          </ac:graphicFrameMkLst>
        </pc:graphicFrameChg>
        <pc:graphicFrameChg chg="add">
          <ac:chgData name="Green, David" userId="b8578f7d-6d6b-4705-82ef-719ba0c6165f" providerId="ADAL" clId="{06B93682-A1B1-439B-B89D-517150BB575A}" dt="2020-03-17T23:34:49.654" v="335"/>
          <ac:graphicFrameMkLst>
            <pc:docMk/>
            <pc:sldMk cId="3789472473" sldId="274"/>
            <ac:graphicFrameMk id="10" creationId="{FCE09B61-03F6-4CCF-9109-6EAA4A576C5C}"/>
          </ac:graphicFrameMkLst>
        </pc:graphicFrameChg>
      </pc:sldChg>
      <pc:sldChg chg="addSp delSp modSp">
        <pc:chgData name="Green, David" userId="b8578f7d-6d6b-4705-82ef-719ba0c6165f" providerId="ADAL" clId="{06B93682-A1B1-439B-B89D-517150BB575A}" dt="2020-03-17T23:38:54.621" v="454" actId="207"/>
        <pc:sldMkLst>
          <pc:docMk/>
          <pc:sldMk cId="1990188607" sldId="275"/>
        </pc:sldMkLst>
        <pc:graphicFrameChg chg="modGraphic">
          <ac:chgData name="Green, David" userId="b8578f7d-6d6b-4705-82ef-719ba0c6165f" providerId="ADAL" clId="{06B93682-A1B1-439B-B89D-517150BB575A}" dt="2020-03-17T23:38:54.621" v="454" actId="207"/>
          <ac:graphicFrameMkLst>
            <pc:docMk/>
            <pc:sldMk cId="1990188607" sldId="275"/>
            <ac:graphicFrameMk id="3" creationId="{00000000-0000-0000-0000-000000000000}"/>
          </ac:graphicFrameMkLst>
        </pc:graphicFrameChg>
        <pc:graphicFrameChg chg="del">
          <ac:chgData name="Green, David" userId="b8578f7d-6d6b-4705-82ef-719ba0c6165f" providerId="ADAL" clId="{06B93682-A1B1-439B-B89D-517150BB575A}" dt="2020-03-17T22:53:19.388" v="27" actId="478"/>
          <ac:graphicFrameMkLst>
            <pc:docMk/>
            <pc:sldMk cId="1990188607" sldId="275"/>
            <ac:graphicFrameMk id="4" creationId="{78C147FC-631D-4448-BBB5-B7C5CBAF1729}"/>
          </ac:graphicFrameMkLst>
        </pc:graphicFrameChg>
        <pc:graphicFrameChg chg="del">
          <ac:chgData name="Green, David" userId="b8578f7d-6d6b-4705-82ef-719ba0c6165f" providerId="ADAL" clId="{06B93682-A1B1-439B-B89D-517150BB575A}" dt="2020-03-17T22:54:37.265" v="46" actId="478"/>
          <ac:graphicFrameMkLst>
            <pc:docMk/>
            <pc:sldMk cId="1990188607" sldId="275"/>
            <ac:graphicFrameMk id="6" creationId="{603C553B-FB6D-42ED-A846-4FDDB29FA9EE}"/>
          </ac:graphicFrameMkLst>
        </pc:graphicFrameChg>
        <pc:graphicFrameChg chg="add del">
          <ac:chgData name="Green, David" userId="b8578f7d-6d6b-4705-82ef-719ba0c6165f" providerId="ADAL" clId="{06B93682-A1B1-439B-B89D-517150BB575A}" dt="2020-03-17T23:33:35.866" v="314" actId="478"/>
          <ac:graphicFrameMkLst>
            <pc:docMk/>
            <pc:sldMk cId="1990188607" sldId="275"/>
            <ac:graphicFrameMk id="7" creationId="{7A6B0C4E-D4D1-45DC-96A2-B5C0EF41BC83}"/>
          </ac:graphicFrameMkLst>
        </pc:graphicFrameChg>
        <pc:graphicFrameChg chg="add">
          <ac:chgData name="Green, David" userId="b8578f7d-6d6b-4705-82ef-719ba0c6165f" providerId="ADAL" clId="{06B93682-A1B1-439B-B89D-517150BB575A}" dt="2020-03-17T23:37:37.958" v="386"/>
          <ac:graphicFrameMkLst>
            <pc:docMk/>
            <pc:sldMk cId="1990188607" sldId="275"/>
            <ac:graphicFrameMk id="8" creationId="{51BBC972-7C2A-41F8-809C-88E6469370DD}"/>
          </ac:graphicFrameMkLst>
        </pc:graphicFrameChg>
      </pc:sldChg>
      <pc:sldChg chg="addSp delSp modSp ord">
        <pc:chgData name="Green, David" userId="b8578f7d-6d6b-4705-82ef-719ba0c6165f" providerId="ADAL" clId="{06B93682-A1B1-439B-B89D-517150BB575A}" dt="2020-03-17T23:39:31.017" v="464"/>
        <pc:sldMkLst>
          <pc:docMk/>
          <pc:sldMk cId="3372299437" sldId="276"/>
        </pc:sldMkLst>
        <pc:spChg chg="mod">
          <ac:chgData name="Green, David" userId="b8578f7d-6d6b-4705-82ef-719ba0c6165f" providerId="ADAL" clId="{06B93682-A1B1-439B-B89D-517150BB575A}" dt="2020-03-17T23:37:55.355" v="407" actId="20577"/>
          <ac:spMkLst>
            <pc:docMk/>
            <pc:sldMk cId="3372299437" sldId="276"/>
            <ac:spMk id="2" creationId="{00000000-0000-0000-0000-000000000000}"/>
          </ac:spMkLst>
        </pc:spChg>
        <pc:spChg chg="del">
          <ac:chgData name="Green, David" userId="b8578f7d-6d6b-4705-82ef-719ba0c6165f" providerId="ADAL" clId="{06B93682-A1B1-439B-B89D-517150BB575A}" dt="2020-03-17T22:54:27.124" v="43" actId="478"/>
          <ac:spMkLst>
            <pc:docMk/>
            <pc:sldMk cId="3372299437" sldId="276"/>
            <ac:spMk id="6" creationId="{0B0C8A19-F3FE-4F7D-A8B0-58F3C89C28E4}"/>
          </ac:spMkLst>
        </pc:spChg>
        <pc:graphicFrameChg chg="modGraphic">
          <ac:chgData name="Green, David" userId="b8578f7d-6d6b-4705-82ef-719ba0c6165f" providerId="ADAL" clId="{06B93682-A1B1-439B-B89D-517150BB575A}" dt="2020-03-17T23:37:01.578" v="377" actId="207"/>
          <ac:graphicFrameMkLst>
            <pc:docMk/>
            <pc:sldMk cId="3372299437" sldId="276"/>
            <ac:graphicFrameMk id="3" creationId="{00000000-0000-0000-0000-000000000000}"/>
          </ac:graphicFrameMkLst>
        </pc:graphicFrameChg>
        <pc:graphicFrameChg chg="del">
          <ac:chgData name="Green, David" userId="b8578f7d-6d6b-4705-82ef-719ba0c6165f" providerId="ADAL" clId="{06B93682-A1B1-439B-B89D-517150BB575A}" dt="2020-03-17T22:53:09.151" v="24" actId="478"/>
          <ac:graphicFrameMkLst>
            <pc:docMk/>
            <pc:sldMk cId="3372299437" sldId="276"/>
            <ac:graphicFrameMk id="4" creationId="{6A81C2ED-4156-4A7B-966D-1908983E61F9}"/>
          </ac:graphicFrameMkLst>
        </pc:graphicFrameChg>
        <pc:graphicFrameChg chg="del">
          <ac:chgData name="Green, David" userId="b8578f7d-6d6b-4705-82ef-719ba0c6165f" providerId="ADAL" clId="{06B93682-A1B1-439B-B89D-517150BB575A}" dt="2020-03-17T22:54:20.096" v="40" actId="478"/>
          <ac:graphicFrameMkLst>
            <pc:docMk/>
            <pc:sldMk cId="3372299437" sldId="276"/>
            <ac:graphicFrameMk id="5" creationId="{E238C19C-3074-4B8C-B4CC-047E856D177B}"/>
          </ac:graphicFrameMkLst>
        </pc:graphicFrameChg>
        <pc:graphicFrameChg chg="add modGraphic">
          <ac:chgData name="Green, David" userId="b8578f7d-6d6b-4705-82ef-719ba0c6165f" providerId="ADAL" clId="{06B93682-A1B1-439B-B89D-517150BB575A}" dt="2020-03-17T23:36:53.666" v="372" actId="20577"/>
          <ac:graphicFrameMkLst>
            <pc:docMk/>
            <pc:sldMk cId="3372299437" sldId="276"/>
            <ac:graphicFrameMk id="7" creationId="{0E6202AB-F585-43D8-8A6E-83BD4B49338A}"/>
          </ac:graphicFrameMkLst>
        </pc:graphicFrameChg>
      </pc:sldChg>
      <pc:sldChg chg="addSp delSp modSp">
        <pc:chgData name="Green, David" userId="b8578f7d-6d6b-4705-82ef-719ba0c6165f" providerId="ADAL" clId="{06B93682-A1B1-439B-B89D-517150BB575A}" dt="2020-03-17T23:39:24.528" v="462" actId="207"/>
        <pc:sldMkLst>
          <pc:docMk/>
          <pc:sldMk cId="2624202840" sldId="277"/>
        </pc:sldMkLst>
        <pc:graphicFrameChg chg="modGraphic">
          <ac:chgData name="Green, David" userId="b8578f7d-6d6b-4705-82ef-719ba0c6165f" providerId="ADAL" clId="{06B93682-A1B1-439B-B89D-517150BB575A}" dt="2020-03-17T23:39:24.528" v="462" actId="207"/>
          <ac:graphicFrameMkLst>
            <pc:docMk/>
            <pc:sldMk cId="2624202840" sldId="277"/>
            <ac:graphicFrameMk id="3" creationId="{00000000-0000-0000-0000-000000000000}"/>
          </ac:graphicFrameMkLst>
        </pc:graphicFrameChg>
        <pc:graphicFrameChg chg="del">
          <ac:chgData name="Green, David" userId="b8578f7d-6d6b-4705-82ef-719ba0c6165f" providerId="ADAL" clId="{06B93682-A1B1-439B-B89D-517150BB575A}" dt="2020-03-17T22:53:25.252" v="29" actId="478"/>
          <ac:graphicFrameMkLst>
            <pc:docMk/>
            <pc:sldMk cId="2624202840" sldId="277"/>
            <ac:graphicFrameMk id="4" creationId="{FF555C67-C6FB-4BA4-A0DA-BCA091260ECE}"/>
          </ac:graphicFrameMkLst>
        </pc:graphicFrameChg>
        <pc:graphicFrameChg chg="add del">
          <ac:chgData name="Green, David" userId="b8578f7d-6d6b-4705-82ef-719ba0c6165f" providerId="ADAL" clId="{06B93682-A1B1-439B-B89D-517150BB575A}" dt="2020-03-17T22:55:18.104" v="54"/>
          <ac:graphicFrameMkLst>
            <pc:docMk/>
            <pc:sldMk cId="2624202840" sldId="277"/>
            <ac:graphicFrameMk id="5" creationId="{8BB30429-F985-4595-BF40-61511C160C9C}"/>
          </ac:graphicFrameMkLst>
        </pc:graphicFrameChg>
        <pc:graphicFrameChg chg="add del">
          <ac:chgData name="Green, David" userId="b8578f7d-6d6b-4705-82ef-719ba0c6165f" providerId="ADAL" clId="{06B93682-A1B1-439B-B89D-517150BB575A}" dt="2020-03-17T23:33:41.672" v="316" actId="478"/>
          <ac:graphicFrameMkLst>
            <pc:docMk/>
            <pc:sldMk cId="2624202840" sldId="277"/>
            <ac:graphicFrameMk id="6" creationId="{53F1651C-7826-4F1F-A53A-D5B6CE3FF74F}"/>
          </ac:graphicFrameMkLst>
        </pc:graphicFrameChg>
        <pc:graphicFrameChg chg="add">
          <ac:chgData name="Green, David" userId="b8578f7d-6d6b-4705-82ef-719ba0c6165f" providerId="ADAL" clId="{06B93682-A1B1-439B-B89D-517150BB575A}" dt="2020-03-17T23:37:39.562" v="388"/>
          <ac:graphicFrameMkLst>
            <pc:docMk/>
            <pc:sldMk cId="2624202840" sldId="277"/>
            <ac:graphicFrameMk id="7" creationId="{0B1B75B1-2183-4B8A-B5F8-204493E5157C}"/>
          </ac:graphicFrameMkLst>
        </pc:graphicFrameChg>
      </pc:sldChg>
      <pc:sldChg chg="addSp delSp modSp">
        <pc:chgData name="Green, David" userId="b8578f7d-6d6b-4705-82ef-719ba0c6165f" providerId="ADAL" clId="{06B93682-A1B1-439B-B89D-517150BB575A}" dt="2020-03-17T23:37:29.200" v="382"/>
        <pc:sldMkLst>
          <pc:docMk/>
          <pc:sldMk cId="1331864828" sldId="280"/>
        </pc:sldMkLst>
        <pc:spChg chg="del">
          <ac:chgData name="Green, David" userId="b8578f7d-6d6b-4705-82ef-719ba0c6165f" providerId="ADAL" clId="{06B93682-A1B1-439B-B89D-517150BB575A}" dt="2020-03-17T22:54:12.346" v="38" actId="478"/>
          <ac:spMkLst>
            <pc:docMk/>
            <pc:sldMk cId="1331864828" sldId="280"/>
            <ac:spMk id="7" creationId="{B8EA6FB8-47AA-4E01-9809-17AE354F3296}"/>
          </ac:spMkLst>
        </pc:spChg>
        <pc:graphicFrameChg chg="modGraphic">
          <ac:chgData name="Green, David" userId="b8578f7d-6d6b-4705-82ef-719ba0c6165f" providerId="ADAL" clId="{06B93682-A1B1-439B-B89D-517150BB575A}" dt="2020-03-17T23:36:09.427" v="361" actId="207"/>
          <ac:graphicFrameMkLst>
            <pc:docMk/>
            <pc:sldMk cId="1331864828" sldId="280"/>
            <ac:graphicFrameMk id="3" creationId="{00000000-0000-0000-0000-000000000000}"/>
          </ac:graphicFrameMkLst>
        </pc:graphicFrameChg>
        <pc:graphicFrameChg chg="del">
          <ac:chgData name="Green, David" userId="b8578f7d-6d6b-4705-82ef-719ba0c6165f" providerId="ADAL" clId="{06B93682-A1B1-439B-B89D-517150BB575A}" dt="2020-03-17T22:53:02.778" v="22" actId="478"/>
          <ac:graphicFrameMkLst>
            <pc:docMk/>
            <pc:sldMk cId="1331864828" sldId="280"/>
            <ac:graphicFrameMk id="4" creationId="{740E585F-2B34-45C7-BD02-E00422900C53}"/>
          </ac:graphicFrameMkLst>
        </pc:graphicFrameChg>
        <pc:graphicFrameChg chg="del">
          <ac:chgData name="Green, David" userId="b8578f7d-6d6b-4705-82ef-719ba0c6165f" providerId="ADAL" clId="{06B93682-A1B1-439B-B89D-517150BB575A}" dt="2020-03-17T22:54:12.346" v="38" actId="478"/>
          <ac:graphicFrameMkLst>
            <pc:docMk/>
            <pc:sldMk cId="1331864828" sldId="280"/>
            <ac:graphicFrameMk id="6" creationId="{80429818-EC34-4FA0-96BF-ACCC94A8FB55}"/>
          </ac:graphicFrameMkLst>
        </pc:graphicFrameChg>
        <pc:graphicFrameChg chg="add del">
          <ac:chgData name="Green, David" userId="b8578f7d-6d6b-4705-82ef-719ba0c6165f" providerId="ADAL" clId="{06B93682-A1B1-439B-B89D-517150BB575A}" dt="2020-03-17T23:33:19.835" v="310" actId="478"/>
          <ac:graphicFrameMkLst>
            <pc:docMk/>
            <pc:sldMk cId="1331864828" sldId="280"/>
            <ac:graphicFrameMk id="8" creationId="{BD2CC23D-1B2F-445F-AA74-084CC6F26B41}"/>
          </ac:graphicFrameMkLst>
        </pc:graphicFrameChg>
        <pc:graphicFrameChg chg="add">
          <ac:chgData name="Green, David" userId="b8578f7d-6d6b-4705-82ef-719ba0c6165f" providerId="ADAL" clId="{06B93682-A1B1-439B-B89D-517150BB575A}" dt="2020-03-17T23:37:29.200" v="382"/>
          <ac:graphicFrameMkLst>
            <pc:docMk/>
            <pc:sldMk cId="1331864828" sldId="280"/>
            <ac:graphicFrameMk id="9" creationId="{82D750E4-F0B3-4A0B-9347-7B1D16929382}"/>
          </ac:graphicFrameMkLst>
        </pc:graphicFrameChg>
      </pc:sldChg>
      <pc:sldChg chg="addSp delSp modSp">
        <pc:chgData name="Green, David" userId="b8578f7d-6d6b-4705-82ef-719ba0c6165f" providerId="ADAL" clId="{06B93682-A1B1-439B-B89D-517150BB575A}" dt="2020-03-17T23:37:21.163" v="380" actId="1035"/>
        <pc:sldMkLst>
          <pc:docMk/>
          <pc:sldMk cId="4235768450" sldId="281"/>
        </pc:sldMkLst>
        <pc:spChg chg="del">
          <ac:chgData name="Green, David" userId="b8578f7d-6d6b-4705-82ef-719ba0c6165f" providerId="ADAL" clId="{06B93682-A1B1-439B-B89D-517150BB575A}" dt="2020-03-17T22:54:03.970" v="36" actId="478"/>
          <ac:spMkLst>
            <pc:docMk/>
            <pc:sldMk cId="4235768450" sldId="281"/>
            <ac:spMk id="6" creationId="{3FEC1462-C501-44BA-B682-AC5A8D5186BE}"/>
          </ac:spMkLst>
        </pc:spChg>
        <pc:graphicFrameChg chg="modGraphic">
          <ac:chgData name="Green, David" userId="b8578f7d-6d6b-4705-82ef-719ba0c6165f" providerId="ADAL" clId="{06B93682-A1B1-439B-B89D-517150BB575A}" dt="2020-03-17T23:35:37.783" v="351" actId="207"/>
          <ac:graphicFrameMkLst>
            <pc:docMk/>
            <pc:sldMk cId="4235768450" sldId="281"/>
            <ac:graphicFrameMk id="3" creationId="{00000000-0000-0000-0000-000000000000}"/>
          </ac:graphicFrameMkLst>
        </pc:graphicFrameChg>
        <pc:graphicFrameChg chg="del">
          <ac:chgData name="Green, David" userId="b8578f7d-6d6b-4705-82ef-719ba0c6165f" providerId="ADAL" clId="{06B93682-A1B1-439B-B89D-517150BB575A}" dt="2020-03-17T22:52:58.742" v="21" actId="478"/>
          <ac:graphicFrameMkLst>
            <pc:docMk/>
            <pc:sldMk cId="4235768450" sldId="281"/>
            <ac:graphicFrameMk id="5" creationId="{5B195A24-BDEA-40EE-8ED2-DA4798D64DBB}"/>
          </ac:graphicFrameMkLst>
        </pc:graphicFrameChg>
        <pc:graphicFrameChg chg="del">
          <ac:chgData name="Green, David" userId="b8578f7d-6d6b-4705-82ef-719ba0c6165f" providerId="ADAL" clId="{06B93682-A1B1-439B-B89D-517150BB575A}" dt="2020-03-17T22:54:03.970" v="36" actId="478"/>
          <ac:graphicFrameMkLst>
            <pc:docMk/>
            <pc:sldMk cId="4235768450" sldId="281"/>
            <ac:graphicFrameMk id="7" creationId="{1C1CD31D-9099-499A-A6CC-A263A423907C}"/>
          </ac:graphicFrameMkLst>
        </pc:graphicFrameChg>
        <pc:graphicFrameChg chg="add del">
          <ac:chgData name="Green, David" userId="b8578f7d-6d6b-4705-82ef-719ba0c6165f" providerId="ADAL" clId="{06B93682-A1B1-439B-B89D-517150BB575A}" dt="2020-03-17T23:33:13.850" v="308" actId="478"/>
          <ac:graphicFrameMkLst>
            <pc:docMk/>
            <pc:sldMk cId="4235768450" sldId="281"/>
            <ac:graphicFrameMk id="8" creationId="{ACA43BBD-F375-4E77-9B82-46794CFFA9A8}"/>
          </ac:graphicFrameMkLst>
        </pc:graphicFrameChg>
        <pc:graphicFrameChg chg="add mod">
          <ac:chgData name="Green, David" userId="b8578f7d-6d6b-4705-82ef-719ba0c6165f" providerId="ADAL" clId="{06B93682-A1B1-439B-B89D-517150BB575A}" dt="2020-03-17T23:37:21.163" v="380" actId="1035"/>
          <ac:graphicFrameMkLst>
            <pc:docMk/>
            <pc:sldMk cId="4235768450" sldId="281"/>
            <ac:graphicFrameMk id="9" creationId="{33EF6244-6F3B-4F5B-984D-2139939AF847}"/>
          </ac:graphicFrameMkLst>
        </pc:graphicFrameChg>
      </pc:sldChg>
      <pc:sldChg chg="addSp delSp modSp">
        <pc:chgData name="Green, David" userId="b8578f7d-6d6b-4705-82ef-719ba0c6165f" providerId="ADAL" clId="{06B93682-A1B1-439B-B89D-517150BB575A}" dt="2020-03-17T23:39:08.341" v="459" actId="207"/>
        <pc:sldMkLst>
          <pc:docMk/>
          <pc:sldMk cId="3109860827" sldId="282"/>
        </pc:sldMkLst>
        <pc:graphicFrameChg chg="modGraphic">
          <ac:chgData name="Green, David" userId="b8578f7d-6d6b-4705-82ef-719ba0c6165f" providerId="ADAL" clId="{06B93682-A1B1-439B-B89D-517150BB575A}" dt="2020-03-17T23:39:08.341" v="459" actId="207"/>
          <ac:graphicFrameMkLst>
            <pc:docMk/>
            <pc:sldMk cId="3109860827" sldId="282"/>
            <ac:graphicFrameMk id="3" creationId="{00000000-0000-0000-0000-000000000000}"/>
          </ac:graphicFrameMkLst>
        </pc:graphicFrameChg>
        <pc:graphicFrameChg chg="del">
          <ac:chgData name="Green, David" userId="b8578f7d-6d6b-4705-82ef-719ba0c6165f" providerId="ADAL" clId="{06B93682-A1B1-439B-B89D-517150BB575A}" dt="2020-03-17T22:53:22.501" v="28" actId="478"/>
          <ac:graphicFrameMkLst>
            <pc:docMk/>
            <pc:sldMk cId="3109860827" sldId="282"/>
            <ac:graphicFrameMk id="5" creationId="{29E89A91-BAD8-4678-88F8-DE944B71ED7B}"/>
          </ac:graphicFrameMkLst>
        </pc:graphicFrameChg>
        <pc:graphicFrameChg chg="del">
          <ac:chgData name="Green, David" userId="b8578f7d-6d6b-4705-82ef-719ba0c6165f" providerId="ADAL" clId="{06B93682-A1B1-439B-B89D-517150BB575A}" dt="2020-03-17T22:54:40.346" v="47" actId="478"/>
          <ac:graphicFrameMkLst>
            <pc:docMk/>
            <pc:sldMk cId="3109860827" sldId="282"/>
            <ac:graphicFrameMk id="6" creationId="{5D087DDD-F599-4553-8C33-AE206DE7B81C}"/>
          </ac:graphicFrameMkLst>
        </pc:graphicFrameChg>
        <pc:graphicFrameChg chg="add del">
          <ac:chgData name="Green, David" userId="b8578f7d-6d6b-4705-82ef-719ba0c6165f" providerId="ADAL" clId="{06B93682-A1B1-439B-B89D-517150BB575A}" dt="2020-03-17T23:33:38.788" v="315" actId="478"/>
          <ac:graphicFrameMkLst>
            <pc:docMk/>
            <pc:sldMk cId="3109860827" sldId="282"/>
            <ac:graphicFrameMk id="7" creationId="{BEEB4FCC-0892-44A3-BD81-85A3FBADE8D1}"/>
          </ac:graphicFrameMkLst>
        </pc:graphicFrameChg>
        <pc:graphicFrameChg chg="add">
          <ac:chgData name="Green, David" userId="b8578f7d-6d6b-4705-82ef-719ba0c6165f" providerId="ADAL" clId="{06B93682-A1B1-439B-B89D-517150BB575A}" dt="2020-03-17T23:37:38.688" v="387"/>
          <ac:graphicFrameMkLst>
            <pc:docMk/>
            <pc:sldMk cId="3109860827" sldId="282"/>
            <ac:graphicFrameMk id="8" creationId="{B0627851-508F-4202-A0C9-77883E69F26B}"/>
          </ac:graphicFrameMkLst>
        </pc:graphicFrameChg>
      </pc:sldChg>
      <pc:sldChg chg="addSp delSp modSp">
        <pc:chgData name="Green, David" userId="b8578f7d-6d6b-4705-82ef-719ba0c6165f" providerId="ADAL" clId="{06B93682-A1B1-439B-B89D-517150BB575A}" dt="2020-03-17T23:38:45.494" v="452" actId="207"/>
        <pc:sldMkLst>
          <pc:docMk/>
          <pc:sldMk cId="3088244387" sldId="283"/>
        </pc:sldMkLst>
        <pc:graphicFrameChg chg="modGraphic">
          <ac:chgData name="Green, David" userId="b8578f7d-6d6b-4705-82ef-719ba0c6165f" providerId="ADAL" clId="{06B93682-A1B1-439B-B89D-517150BB575A}" dt="2020-03-17T23:38:45.494" v="452" actId="207"/>
          <ac:graphicFrameMkLst>
            <pc:docMk/>
            <pc:sldMk cId="3088244387" sldId="283"/>
            <ac:graphicFrameMk id="3" creationId="{00000000-0000-0000-0000-000000000000}"/>
          </ac:graphicFrameMkLst>
        </pc:graphicFrameChg>
        <pc:graphicFrameChg chg="del">
          <ac:chgData name="Green, David" userId="b8578f7d-6d6b-4705-82ef-719ba0c6165f" providerId="ADAL" clId="{06B93682-A1B1-439B-B89D-517150BB575A}" dt="2020-03-17T22:53:16.151" v="26" actId="478"/>
          <ac:graphicFrameMkLst>
            <pc:docMk/>
            <pc:sldMk cId="3088244387" sldId="283"/>
            <ac:graphicFrameMk id="5" creationId="{4C90E9C9-DA78-46F4-AA99-B45FA0E6B693}"/>
          </ac:graphicFrameMkLst>
        </pc:graphicFrameChg>
        <pc:graphicFrameChg chg="add del">
          <ac:chgData name="Green, David" userId="b8578f7d-6d6b-4705-82ef-719ba0c6165f" providerId="ADAL" clId="{06B93682-A1B1-439B-B89D-517150BB575A}" dt="2020-03-17T23:33:33.180" v="313" actId="478"/>
          <ac:graphicFrameMkLst>
            <pc:docMk/>
            <pc:sldMk cId="3088244387" sldId="283"/>
            <ac:graphicFrameMk id="6" creationId="{8FA70341-A019-46DB-B5EC-082A06645982}"/>
          </ac:graphicFrameMkLst>
        </pc:graphicFrameChg>
        <pc:graphicFrameChg chg="del">
          <ac:chgData name="Green, David" userId="b8578f7d-6d6b-4705-82ef-719ba0c6165f" providerId="ADAL" clId="{06B93682-A1B1-439B-B89D-517150BB575A}" dt="2020-03-17T22:54:34.310" v="45" actId="478"/>
          <ac:graphicFrameMkLst>
            <pc:docMk/>
            <pc:sldMk cId="3088244387" sldId="283"/>
            <ac:graphicFrameMk id="7" creationId="{A5771708-A13C-4F4A-B575-4889F676EE65}"/>
          </ac:graphicFrameMkLst>
        </pc:graphicFrameChg>
        <pc:graphicFrameChg chg="add">
          <ac:chgData name="Green, David" userId="b8578f7d-6d6b-4705-82ef-719ba0c6165f" providerId="ADAL" clId="{06B93682-A1B1-439B-B89D-517150BB575A}" dt="2020-03-17T23:37:37.002" v="385"/>
          <ac:graphicFrameMkLst>
            <pc:docMk/>
            <pc:sldMk cId="3088244387" sldId="283"/>
            <ac:graphicFrameMk id="8" creationId="{F040F0B2-D91E-4568-BD72-351BB67D5AD8}"/>
          </ac:graphicFrameMkLst>
        </pc:graphicFrameChg>
      </pc:sldChg>
    </pc:docChg>
  </pc:docChgLst>
  <pc:docChgLst>
    <pc:chgData name="Green, David" userId="b8578f7d-6d6b-4705-82ef-719ba0c6165f" providerId="ADAL" clId="{7B6B1D1F-806C-4C0A-BF60-663C1DB7E21D}"/>
    <pc:docChg chg="undo custSel modSld">
      <pc:chgData name="Green, David" userId="b8578f7d-6d6b-4705-82ef-719ba0c6165f" providerId="ADAL" clId="{7B6B1D1F-806C-4C0A-BF60-663C1DB7E21D}" dt="2020-08-02T16:10:19.282" v="128" actId="14100"/>
      <pc:docMkLst>
        <pc:docMk/>
      </pc:docMkLst>
      <pc:sldChg chg="delSp modSp mod">
        <pc:chgData name="Green, David" userId="b8578f7d-6d6b-4705-82ef-719ba0c6165f" providerId="ADAL" clId="{7B6B1D1F-806C-4C0A-BF60-663C1DB7E21D}" dt="2020-08-02T16:10:19.282" v="128" actId="14100"/>
        <pc:sldMkLst>
          <pc:docMk/>
          <pc:sldMk cId="2538575971" sldId="256"/>
        </pc:sldMkLst>
        <pc:spChg chg="mod">
          <ac:chgData name="Green, David" userId="b8578f7d-6d6b-4705-82ef-719ba0c6165f" providerId="ADAL" clId="{7B6B1D1F-806C-4C0A-BF60-663C1DB7E21D}" dt="2020-08-02T16:09:21.523" v="102" actId="552"/>
          <ac:spMkLst>
            <pc:docMk/>
            <pc:sldMk cId="2538575971" sldId="256"/>
            <ac:spMk id="2" creationId="{00000000-0000-0000-0000-000000000000}"/>
          </ac:spMkLst>
        </pc:spChg>
        <pc:spChg chg="mod">
          <ac:chgData name="Green, David" userId="b8578f7d-6d6b-4705-82ef-719ba0c6165f" providerId="ADAL" clId="{7B6B1D1F-806C-4C0A-BF60-663C1DB7E21D}" dt="2020-08-02T16:10:19.282" v="128" actId="14100"/>
          <ac:spMkLst>
            <pc:docMk/>
            <pc:sldMk cId="2538575971" sldId="256"/>
            <ac:spMk id="3" creationId="{00000000-0000-0000-0000-000000000000}"/>
          </ac:spMkLst>
        </pc:spChg>
        <pc:spChg chg="mod">
          <ac:chgData name="Green, David" userId="b8578f7d-6d6b-4705-82ef-719ba0c6165f" providerId="ADAL" clId="{7B6B1D1F-806C-4C0A-BF60-663C1DB7E21D}" dt="2020-08-02T16:09:21.523" v="102" actId="552"/>
          <ac:spMkLst>
            <pc:docMk/>
            <pc:sldMk cId="2538575971" sldId="256"/>
            <ac:spMk id="4" creationId="{00000000-0000-0000-0000-000000000000}"/>
          </ac:spMkLst>
        </pc:spChg>
        <pc:spChg chg="del mod">
          <ac:chgData name="Green, David" userId="b8578f7d-6d6b-4705-82ef-719ba0c6165f" providerId="ADAL" clId="{7B6B1D1F-806C-4C0A-BF60-663C1DB7E21D}" dt="2020-08-02T16:09:22.303" v="104"/>
          <ac:spMkLst>
            <pc:docMk/>
            <pc:sldMk cId="2538575971" sldId="256"/>
            <ac:spMk id="6" creationId="{76B61722-9644-450E-B3CE-4B3BE7F74DD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BB981-7D95-404A-950F-BC259FCC0C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10668000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9D45D5-E75C-4234-8E30-73158CE58F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02038"/>
            <a:ext cx="10667999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621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C419E-13BE-4228-BBF6-6DE26B1DE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4EADCC-C3AC-48A6-B982-5D4138C9F2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88199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F482FC-399C-4FB4-8B90-75743C4599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4"/>
            <a:ext cx="2628900" cy="6492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3AAB41-AD47-45E9-88A7-C6A86884E0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4"/>
            <a:ext cx="7734300" cy="6492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5220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0">
            <a:extLst>
              <a:ext uri="{FF2B5EF4-FFF2-40B4-BE49-F238E27FC236}">
                <a16:creationId xmlns:a16="http://schemas.microsoft.com/office/drawing/2014/main" id="{9EE9BCBB-2BBB-45D7-83C2-9DCB9EB7B1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" t="13069" r="511" b="13069"/>
          <a:stretch/>
        </p:blipFill>
        <p:spPr bwMode="auto">
          <a:xfrm>
            <a:off x="0" y="0"/>
            <a:ext cx="1218895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9FE292DC-97FF-4BF8-9EEF-08FE9711A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10668000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1CD0D4E-9C28-48FC-9F0F-C8C9F91721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02038"/>
            <a:ext cx="10667999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247F8A34-128E-4044-97EF-49865576072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514281"/>
            <a:ext cx="3307080" cy="1343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524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0">
            <a:extLst>
              <a:ext uri="{FF2B5EF4-FFF2-40B4-BE49-F238E27FC236}">
                <a16:creationId xmlns:a16="http://schemas.microsoft.com/office/drawing/2014/main" id="{9EE9BCBB-2BBB-45D7-83C2-9DCB9EB7B1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" t="13069" r="511" b="13069"/>
          <a:stretch/>
        </p:blipFill>
        <p:spPr bwMode="auto">
          <a:xfrm>
            <a:off x="0" y="0"/>
            <a:ext cx="1218895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9FE292DC-97FF-4BF8-9EEF-08FE9711A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10668000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1CD0D4E-9C28-48FC-9F0F-C8C9F91721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02038"/>
            <a:ext cx="10667999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477593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D3980-AC6D-4628-A8C7-9E3AA476C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1B1C7-1BA4-4317-9A94-2640A90F89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1087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0E32F-AE1D-40C8-A653-F2B218B53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6336BF-4FA7-41F6-84EC-C4033718A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2185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7C43F-CABE-4BFD-A583-259715804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01051-D834-40B0-943D-44CB64CB35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181600" cy="5032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6BCBED-32F3-4F83-9135-4EFD2F28F5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181600" cy="5032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41433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D430C-8719-43EF-B072-E895845CF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ED75AB-086E-44C7-828C-F4A0A1C7DC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79A914-26E6-4192-9A8A-0E61751BD5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4"/>
            <a:ext cx="5157787" cy="4352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919BFA-B51B-408C-8C05-7269183E00C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D34DD2-72A1-4E65-BDF0-7330D463F5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4"/>
            <a:ext cx="5183188" cy="43529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02083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D382F-5985-4ECE-94CB-35C2D8DEF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0937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735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BB742-4C02-4B2B-9497-32CE089EE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D054D-4A72-4510-8647-3DCB151F7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58705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E8C42B-60F8-402E-89FF-14E4604D1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800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0046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0DE37-F3F0-4296-9517-CF2CC9BC4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C951FE-7A33-4517-A9D8-715DD29D34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58705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49C592-946E-48D6-945F-DB53074214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8006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9903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13DBF3-CDDC-448B-BA63-D3EA52489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BDE031-A1CE-42B4-A3CA-A62BCC4946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30036" y="1825624"/>
            <a:ext cx="10861962" cy="50323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7236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668000" cy="2387600"/>
          </a:xfrm>
        </p:spPr>
        <p:txBody>
          <a:bodyPr/>
          <a:lstStyle/>
          <a:p>
            <a:pPr algn="l"/>
            <a:r>
              <a:rPr lang="en-US" dirty="0"/>
              <a:t>A template for creating new groups throughout a course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02038"/>
            <a:ext cx="10667999" cy="1440080"/>
          </a:xfrm>
        </p:spPr>
        <p:txBody>
          <a:bodyPr/>
          <a:lstStyle/>
          <a:p>
            <a:pPr algn="l"/>
            <a:endParaRPr lang="en-US" dirty="0"/>
          </a:p>
          <a:p>
            <a:pPr algn="l"/>
            <a:r>
              <a:rPr lang="en-US" dirty="0"/>
              <a:t>The example here is for a class of up to 30, organized in groups of up to 6.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5042118"/>
            <a:ext cx="11277598" cy="1815882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400" dirty="0"/>
              <a:t>Expanded from:</a:t>
            </a:r>
          </a:p>
          <a:p>
            <a:pPr marL="230188" indent="-230188"/>
            <a:r>
              <a:rPr lang="en-US" sz="1400" dirty="0"/>
              <a:t>Popovic, C., &amp; Green, D. A. (2012). </a:t>
            </a:r>
            <a:r>
              <a:rPr lang="en-US" sz="1400" i="1" dirty="0"/>
              <a:t>Understanding undergraduates: Challenging our preconceptions of student success </a:t>
            </a:r>
            <a:r>
              <a:rPr lang="en-US" sz="1400" dirty="0"/>
              <a:t>(pp. 227–228). New York &amp; London: Routledge.  ISBN 978-0-415-66755-5 </a:t>
            </a:r>
          </a:p>
          <a:p>
            <a:endParaRPr lang="en-US" sz="1400" b="1" dirty="0"/>
          </a:p>
          <a:p>
            <a:r>
              <a:rPr lang="en-US" sz="1400" b="1" dirty="0"/>
              <a:t>Questions? </a:t>
            </a:r>
            <a:r>
              <a:rPr lang="en-US" sz="1400" dirty="0"/>
              <a:t>Please contact:</a:t>
            </a:r>
          </a:p>
          <a:p>
            <a:r>
              <a:rPr lang="en-US" sz="1400" dirty="0"/>
              <a:t>David Green, Center for Faculty Development, Seattle University | greend@seattleu.edu | 206-296-5386</a:t>
            </a:r>
          </a:p>
          <a:p>
            <a:endParaRPr lang="en-US" sz="1400" dirty="0"/>
          </a:p>
          <a:p>
            <a:pPr algn="r"/>
            <a:r>
              <a:rPr lang="en-US" sz="1400" dirty="0"/>
              <a:t> Last updated March 2020, David A Green</a:t>
            </a:r>
          </a:p>
        </p:txBody>
      </p:sp>
    </p:spTree>
    <p:extLst>
      <p:ext uri="{BB962C8B-B14F-4D97-AF65-F5344CB8AC3E}">
        <p14:creationId xmlns:p14="http://schemas.microsoft.com/office/powerpoint/2010/main" val="253857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Rotated p groups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776045"/>
              </p:ext>
            </p:extLst>
          </p:nvPr>
        </p:nvGraphicFramePr>
        <p:xfrm>
          <a:off x="838200" y="1985256"/>
          <a:ext cx="10515600" cy="4779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01368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82D750E4-F0B3-4A0B-9347-7B1D169293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826240"/>
              </p:ext>
            </p:extLst>
          </p:nvPr>
        </p:nvGraphicFramePr>
        <p:xfrm>
          <a:off x="838200" y="0"/>
          <a:ext cx="10515600" cy="796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58481701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22775865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18547271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68177432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551926716"/>
                    </a:ext>
                  </a:extLst>
                </a:gridCol>
              </a:tblGrid>
              <a:tr h="796572"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RED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BLUE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YELLOW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NAVY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GREEN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254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1864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Extended knight groups (3 across, 1 down)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6133518"/>
              </p:ext>
            </p:extLst>
          </p:nvPr>
        </p:nvGraphicFramePr>
        <p:xfrm>
          <a:off x="838200" y="1985256"/>
          <a:ext cx="10515600" cy="4779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3504947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1CEC354-8E18-4B6B-B0E1-F843CB730F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826240"/>
              </p:ext>
            </p:extLst>
          </p:nvPr>
        </p:nvGraphicFramePr>
        <p:xfrm>
          <a:off x="838200" y="0"/>
          <a:ext cx="10515600" cy="796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58481701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22775865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18547271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68177432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551926716"/>
                    </a:ext>
                  </a:extLst>
                </a:gridCol>
              </a:tblGrid>
              <a:tr h="796572"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RED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BLUE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YELLOW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NAVY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GREEN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254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399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Block groups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919960"/>
              </p:ext>
            </p:extLst>
          </p:nvPr>
        </p:nvGraphicFramePr>
        <p:xfrm>
          <a:off x="838200" y="1985256"/>
          <a:ext cx="10515600" cy="4779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69731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040F0B2-D91E-4568-BD72-351BB67D5A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826240"/>
              </p:ext>
            </p:extLst>
          </p:nvPr>
        </p:nvGraphicFramePr>
        <p:xfrm>
          <a:off x="838200" y="0"/>
          <a:ext cx="10515600" cy="796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58481701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22775865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18547271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68177432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551926716"/>
                    </a:ext>
                  </a:extLst>
                </a:gridCol>
              </a:tblGrid>
              <a:tr h="796572"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RED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BLUE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YELLOW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NAVY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GREEN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254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8244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 groups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929075"/>
              </p:ext>
            </p:extLst>
          </p:nvPr>
        </p:nvGraphicFramePr>
        <p:xfrm>
          <a:off x="838200" y="1985256"/>
          <a:ext cx="10515600" cy="4779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01368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1BBC972-7C2A-41F8-809C-88E6469370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826240"/>
              </p:ext>
            </p:extLst>
          </p:nvPr>
        </p:nvGraphicFramePr>
        <p:xfrm>
          <a:off x="838200" y="0"/>
          <a:ext cx="10515600" cy="796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58481701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22775865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18547271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68177432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551926716"/>
                    </a:ext>
                  </a:extLst>
                </a:gridCol>
              </a:tblGrid>
              <a:tr h="796572"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RED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BLUE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YELLOW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NAVY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GREEN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254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188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Rotated b groups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415875"/>
              </p:ext>
            </p:extLst>
          </p:nvPr>
        </p:nvGraphicFramePr>
        <p:xfrm>
          <a:off x="838200" y="1985256"/>
          <a:ext cx="10515600" cy="4779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01368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0627851-508F-4202-A0C9-77883E69F2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826240"/>
              </p:ext>
            </p:extLst>
          </p:nvPr>
        </p:nvGraphicFramePr>
        <p:xfrm>
          <a:off x="838200" y="0"/>
          <a:ext cx="10515600" cy="796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58481701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22775865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18547271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68177432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551926716"/>
                    </a:ext>
                  </a:extLst>
                </a:gridCol>
              </a:tblGrid>
              <a:tr h="796572"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RED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BLUE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YELLOW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NAVY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GREEN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254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9860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Bar groups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082028"/>
              </p:ext>
            </p:extLst>
          </p:nvPr>
        </p:nvGraphicFramePr>
        <p:xfrm>
          <a:off x="838200" y="1985256"/>
          <a:ext cx="10515600" cy="4779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01368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1B75B1-2183-4B8A-B5F8-204493E515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826240"/>
              </p:ext>
            </p:extLst>
          </p:nvPr>
        </p:nvGraphicFramePr>
        <p:xfrm>
          <a:off x="838200" y="0"/>
          <a:ext cx="10515600" cy="796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58481701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22775865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18547271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68177432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551926716"/>
                    </a:ext>
                  </a:extLst>
                </a:gridCol>
              </a:tblGrid>
              <a:tr h="796572"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RED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BLUE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YELLOW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NAVY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GREEN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254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202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Zigzag groups (NOTE: SIX GROUPS)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106235"/>
              </p:ext>
            </p:extLst>
          </p:nvPr>
        </p:nvGraphicFramePr>
        <p:xfrm>
          <a:off x="838200" y="1985256"/>
          <a:ext cx="10515600" cy="4779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01368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E6202AB-F585-43D8-8A6E-83BD4B4933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724889"/>
              </p:ext>
            </p:extLst>
          </p:nvPr>
        </p:nvGraphicFramePr>
        <p:xfrm>
          <a:off x="838200" y="0"/>
          <a:ext cx="10515600" cy="796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58481701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22775865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18547271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68177432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55192671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161095428"/>
                    </a:ext>
                  </a:extLst>
                </a:gridCol>
              </a:tblGrid>
              <a:tr h="796572"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RED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BLUE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YELLOW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NAVY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GREEN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PURPLE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254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2299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Horizontal groups (NOTE: SIX GROUPS)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326874"/>
              </p:ext>
            </p:extLst>
          </p:nvPr>
        </p:nvGraphicFramePr>
        <p:xfrm>
          <a:off x="838200" y="1985256"/>
          <a:ext cx="10515600" cy="4779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505667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026A0AB-FB53-4EB0-9722-4EA82E1B53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175306"/>
              </p:ext>
            </p:extLst>
          </p:nvPr>
        </p:nvGraphicFramePr>
        <p:xfrm>
          <a:off x="838200" y="0"/>
          <a:ext cx="10515600" cy="796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58481701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22775865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18547271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68177432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55192671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161095428"/>
                    </a:ext>
                  </a:extLst>
                </a:gridCol>
              </a:tblGrid>
              <a:tr h="796572"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RED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BLUE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YELLOW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NAVY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GREEN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PURPLE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254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3210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995899"/>
              </p:ext>
            </p:extLst>
          </p:nvPr>
        </p:nvGraphicFramePr>
        <p:xfrm>
          <a:off x="838200" y="1985256"/>
          <a:ext cx="10515600" cy="47607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3462">
                <a:tc>
                  <a:txBody>
                    <a:bodyPr/>
                    <a:lstStyle/>
                    <a:p>
                      <a:pPr algn="ctr"/>
                      <a:r>
                        <a:rPr kumimoji="0" lang="en-GB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endParaRPr lang="en-GB" sz="2800" b="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endParaRPr lang="en-GB" sz="2800" b="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endParaRPr lang="en-GB" sz="2800" b="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endParaRPr lang="en-GB" sz="2800" b="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endParaRPr lang="en-GB" sz="2800" b="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3462">
                <a:tc>
                  <a:txBody>
                    <a:bodyPr/>
                    <a:lstStyle/>
                    <a:p>
                      <a:pPr algn="ctr"/>
                      <a:r>
                        <a:rPr kumimoji="0" lang="en-GB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endParaRPr lang="en-GB" sz="2800" b="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endParaRPr lang="en-GB" sz="2800" b="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endParaRPr lang="en-GB" sz="2800" b="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endParaRPr lang="en-GB" sz="2800" b="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endParaRPr lang="en-GB" sz="2800" b="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3462">
                <a:tc>
                  <a:txBody>
                    <a:bodyPr/>
                    <a:lstStyle/>
                    <a:p>
                      <a:pPr algn="ctr"/>
                      <a:r>
                        <a:rPr kumimoji="0" lang="en-GB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endParaRPr lang="en-GB" sz="2800" b="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endParaRPr lang="en-GB" sz="2800" b="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endParaRPr lang="en-GB" sz="2800" b="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endParaRPr lang="en-GB" sz="2800" b="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endParaRPr lang="en-GB" sz="2800" b="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3462">
                <a:tc>
                  <a:txBody>
                    <a:bodyPr/>
                    <a:lstStyle/>
                    <a:p>
                      <a:pPr algn="ctr"/>
                      <a:r>
                        <a:rPr kumimoji="0" lang="en-GB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endParaRPr lang="en-GB" sz="2800" b="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endParaRPr lang="en-GB" sz="2800" b="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endParaRPr lang="en-GB" sz="2800" b="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endParaRPr lang="en-GB" sz="2800" b="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endParaRPr lang="en-GB" sz="2800" b="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3462">
                <a:tc>
                  <a:txBody>
                    <a:bodyPr/>
                    <a:lstStyle/>
                    <a:p>
                      <a:pPr algn="ctr"/>
                      <a:r>
                        <a:rPr kumimoji="0" lang="en-GB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endParaRPr lang="en-GB" sz="2800" b="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endParaRPr lang="en-GB" sz="2800" b="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endParaRPr lang="en-GB" sz="2800" b="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endParaRPr lang="en-GB" sz="2800" b="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endParaRPr lang="en-GB" sz="2800" b="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3462">
                <a:tc>
                  <a:txBody>
                    <a:bodyPr/>
                    <a:lstStyle/>
                    <a:p>
                      <a:pPr algn="ctr"/>
                      <a:r>
                        <a:rPr kumimoji="0" lang="en-GB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endParaRPr lang="en-GB" sz="2800" b="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endParaRPr lang="en-GB" sz="2800" b="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endParaRPr lang="en-GB" sz="2800" b="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2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endParaRPr lang="en-GB" sz="2800" b="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Segoe UI"/>
                          <a:ea typeface="Segoe UI" panose="020B0502040204020203" pitchFamily="34" charset="0"/>
                          <a:cs typeface="Segoe UI" panose="020B0502040204020203" pitchFamily="34" charset="0"/>
                        </a:rPr>
                        <a:t>Name</a:t>
                      </a:r>
                      <a:endParaRPr lang="en-GB" sz="2800" b="0" dirty="0">
                        <a:solidFill>
                          <a:schemeClr val="bg1"/>
                        </a:solidFill>
                        <a:latin typeface="+mn-lt"/>
                        <a:ea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3314024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Insert students’ names in alphabetical order</a:t>
            </a:r>
          </a:p>
        </p:txBody>
      </p:sp>
    </p:spTree>
    <p:extLst>
      <p:ext uri="{BB962C8B-B14F-4D97-AF65-F5344CB8AC3E}">
        <p14:creationId xmlns:p14="http://schemas.microsoft.com/office/powerpoint/2010/main" val="2186216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44074"/>
            <a:ext cx="11353800" cy="521392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/>
              <a:t>Copy the table from the previous slide and paste it onto all subsequent slides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Each time you want new groups in class, show students a different configuration (e.g. embedded in your own slides)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dirty="0"/>
              <a:t>If asking groups to write on a whiteboard or on flipcharts, give them a pen in their group’s color for easy identification when possible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dirty="0"/>
              <a:t>To speed up the process of finding groups, consider printing color signs for groups to place around the room or make table tents with the color names (in the appropriate color).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US" dirty="0"/>
              <a:t>Remember: if you have students with mobility or hearing issues that require them to sit in a particular place, ensure their group comes to join them, so they don’t have </a:t>
            </a:r>
            <a:r>
              <a:rPr lang="en-US"/>
              <a:t>to move.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933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Vertical groups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98340"/>
              </p:ext>
            </p:extLst>
          </p:nvPr>
        </p:nvGraphicFramePr>
        <p:xfrm>
          <a:off x="838200" y="1985256"/>
          <a:ext cx="10515600" cy="4779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379894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B634C02-70EE-430A-9332-E0BD3D993F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805802"/>
              </p:ext>
            </p:extLst>
          </p:nvPr>
        </p:nvGraphicFramePr>
        <p:xfrm>
          <a:off x="838200" y="0"/>
          <a:ext cx="10515600" cy="796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58481701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22775865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18547271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68177432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551926716"/>
                    </a:ext>
                  </a:extLst>
                </a:gridCol>
              </a:tblGrid>
              <a:tr h="796572"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RED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BLUE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YELLOW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NAVY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GREEN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254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5472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Diagonal groups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978893"/>
              </p:ext>
            </p:extLst>
          </p:nvPr>
        </p:nvGraphicFramePr>
        <p:xfrm>
          <a:off x="838200" y="1985256"/>
          <a:ext cx="10515600" cy="4779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367644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B8B6071-99CC-4307-8FF3-4B7BC99CE5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74958"/>
              </p:ext>
            </p:extLst>
          </p:nvPr>
        </p:nvGraphicFramePr>
        <p:xfrm>
          <a:off x="838200" y="0"/>
          <a:ext cx="10515600" cy="796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58481701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22775865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18547271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68177432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551926716"/>
                    </a:ext>
                  </a:extLst>
                </a:gridCol>
              </a:tblGrid>
              <a:tr h="796572"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RED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BLUE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YELLOW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NAVY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GREEN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254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9540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20264"/>
              </p:ext>
            </p:extLst>
          </p:nvPr>
        </p:nvGraphicFramePr>
        <p:xfrm>
          <a:off x="838200" y="1985256"/>
          <a:ext cx="10515600" cy="4779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697310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Checkerboard groups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CE09B61-03F6-4CCF-9109-6EAA4A576C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568277"/>
              </p:ext>
            </p:extLst>
          </p:nvPr>
        </p:nvGraphicFramePr>
        <p:xfrm>
          <a:off x="838200" y="0"/>
          <a:ext cx="10515600" cy="796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58481701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22775865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18547271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68177432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551926716"/>
                    </a:ext>
                  </a:extLst>
                </a:gridCol>
              </a:tblGrid>
              <a:tr h="796572"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RED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BLUE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YELLOW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NAVY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GREEN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254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9472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353800" cy="1387475"/>
          </a:xfrm>
        </p:spPr>
        <p:txBody>
          <a:bodyPr/>
          <a:lstStyle/>
          <a:p>
            <a:r>
              <a:rPr lang="en-GB" dirty="0"/>
              <a:t>Knight groups (2 across, one down, as in chess)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3359838"/>
              </p:ext>
            </p:extLst>
          </p:nvPr>
        </p:nvGraphicFramePr>
        <p:xfrm>
          <a:off x="838200" y="1985256"/>
          <a:ext cx="10515600" cy="4779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22989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CBA9551-5540-4CA7-BEA9-5C3CB58012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568277"/>
              </p:ext>
            </p:extLst>
          </p:nvPr>
        </p:nvGraphicFramePr>
        <p:xfrm>
          <a:off x="838200" y="0"/>
          <a:ext cx="10515600" cy="796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58481701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22775865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18547271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68177432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551926716"/>
                    </a:ext>
                  </a:extLst>
                </a:gridCol>
              </a:tblGrid>
              <a:tr h="796572"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RED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BLUE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YELLOW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NAVY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GREEN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254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4781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 groups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478061"/>
              </p:ext>
            </p:extLst>
          </p:nvPr>
        </p:nvGraphicFramePr>
        <p:xfrm>
          <a:off x="838200" y="1985256"/>
          <a:ext cx="10515600" cy="4779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rgbClr val="8E3FA7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01368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3EF6244-6F3B-4F5B-984D-2139939AF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090032"/>
              </p:ext>
            </p:extLst>
          </p:nvPr>
        </p:nvGraphicFramePr>
        <p:xfrm>
          <a:off x="838200" y="0"/>
          <a:ext cx="10515600" cy="796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58481701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22775865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18547271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68177432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551926716"/>
                    </a:ext>
                  </a:extLst>
                </a:gridCol>
              </a:tblGrid>
              <a:tr h="796572"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RED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BLUE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YELLOW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NAVY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GREEN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254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5768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Oblique groups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113553"/>
              </p:ext>
            </p:extLst>
          </p:nvPr>
        </p:nvGraphicFramePr>
        <p:xfrm>
          <a:off x="838200" y="1985256"/>
          <a:ext cx="10515600" cy="4779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u="sng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6572">
                <a:tc>
                  <a:txBody>
                    <a:bodyPr/>
                    <a:lstStyle/>
                    <a:p>
                      <a:pPr algn="ctr"/>
                      <a:endParaRPr lang="en-GB" sz="2800" b="0" kern="120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ea typeface="+mn-ea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0" dirty="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74659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E18D5BD9-0BCA-4E0E-994D-12B9D834FB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826240"/>
              </p:ext>
            </p:extLst>
          </p:nvPr>
        </p:nvGraphicFramePr>
        <p:xfrm>
          <a:off x="838200" y="0"/>
          <a:ext cx="10515600" cy="7965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58481701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22775865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18547271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68177432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551926716"/>
                    </a:ext>
                  </a:extLst>
                </a:gridCol>
              </a:tblGrid>
              <a:tr h="796572"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RED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BLUE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YELLOW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NAVY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spc="300" dirty="0">
                          <a:solidFill>
                            <a:schemeClr val="bg1"/>
                          </a:solidFill>
                          <a:latin typeface="+mj-lt"/>
                          <a:cs typeface="Segoe UI" panose="020B0502040204020203" pitchFamily="34" charset="0"/>
                        </a:rPr>
                        <a:t>GREEN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22548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329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Culture Clash PPT theme">
  <a:themeElements>
    <a:clrScheme name="Culture Clash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C00000"/>
      </a:accent1>
      <a:accent2>
        <a:srgbClr val="FFBD47"/>
      </a:accent2>
      <a:accent3>
        <a:srgbClr val="B64926"/>
      </a:accent3>
      <a:accent4>
        <a:srgbClr val="FF8427"/>
      </a:accent4>
      <a:accent5>
        <a:srgbClr val="FF0066"/>
      </a:accent5>
      <a:accent6>
        <a:srgbClr val="FF0000"/>
      </a:accent6>
      <a:hlink>
        <a:srgbClr val="0070C0"/>
      </a:hlink>
      <a:folHlink>
        <a:srgbClr val="666699"/>
      </a:folHlink>
    </a:clrScheme>
    <a:fontScheme name="Custom 2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ulture Clash PPT theme" id="{5A635727-227C-4813-B57C-C08174D34196}" vid="{4D95FE3D-E149-4253-A420-17388D18E7F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Culture Clash PPT theme</Template>
  <TotalTime>586</TotalTime>
  <Words>409</Words>
  <Application>Microsoft Office PowerPoint</Application>
  <PresentationFormat>Widescreen</PresentationFormat>
  <Paragraphs>133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Segoe UI</vt:lpstr>
      <vt:lpstr>Segoe UI Light</vt:lpstr>
      <vt:lpstr>Segoe UI Semibold</vt:lpstr>
      <vt:lpstr>Wingdings</vt:lpstr>
      <vt:lpstr>Culture Clash PPT theme</vt:lpstr>
      <vt:lpstr>A template for creating new groups throughout a course</vt:lpstr>
      <vt:lpstr>1. Insert students’ names in alphabetical order</vt:lpstr>
      <vt:lpstr>Next:</vt:lpstr>
      <vt:lpstr>Vertical groups</vt:lpstr>
      <vt:lpstr>Diagonal groups</vt:lpstr>
      <vt:lpstr>Checkerboard groups</vt:lpstr>
      <vt:lpstr>Knight groups (2 across, one down, as in chess)</vt:lpstr>
      <vt:lpstr>J groups</vt:lpstr>
      <vt:lpstr>Oblique groups</vt:lpstr>
      <vt:lpstr>Rotated p groups</vt:lpstr>
      <vt:lpstr>Extended knight groups (3 across, 1 down)</vt:lpstr>
      <vt:lpstr>Block groups</vt:lpstr>
      <vt:lpstr>L groups</vt:lpstr>
      <vt:lpstr>Rotated b groups</vt:lpstr>
      <vt:lpstr>Bar groups</vt:lpstr>
      <vt:lpstr>Zigzag groups (NOTE: SIX GROUPS)</vt:lpstr>
      <vt:lpstr>Horizontal groups (NOTE: SIX GROUPS)</vt:lpstr>
    </vt:vector>
  </TitlesOfParts>
  <Company>Seattle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easy way to create new groups in a course</dc:title>
  <dc:creator>Green, David</dc:creator>
  <cp:lastModifiedBy>Green, David</cp:lastModifiedBy>
  <cp:revision>18</cp:revision>
  <cp:lastPrinted>2017-11-18T00:58:40Z</cp:lastPrinted>
  <dcterms:created xsi:type="dcterms:W3CDTF">2017-11-18T00:53:18Z</dcterms:created>
  <dcterms:modified xsi:type="dcterms:W3CDTF">2020-08-02T16:10:21Z</dcterms:modified>
</cp:coreProperties>
</file>