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7" r:id="rId5"/>
    <p:sldId id="259" r:id="rId6"/>
    <p:sldId id="260" r:id="rId7"/>
    <p:sldId id="291" r:id="rId8"/>
    <p:sldId id="292" r:id="rId9"/>
    <p:sldId id="294" r:id="rId10"/>
    <p:sldId id="295" r:id="rId11"/>
    <p:sldId id="296" r:id="rId12"/>
    <p:sldId id="297" r:id="rId13"/>
    <p:sldId id="298" r:id="rId14"/>
    <p:sldId id="299" r:id="rId15"/>
    <p:sldId id="300" r:id="rId16"/>
    <p:sldId id="30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727EBB-042B-475F-88CD-34BF9AF495C2}" v="2" dt="2024-01-08T18:48:34.0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Lewis" userId="7b2a4716-d539-43fd-a1d0-2d3dfe067c68" providerId="ADAL" clId="{E3727EBB-042B-475F-88CD-34BF9AF495C2}"/>
    <pc:docChg chg="undo custSel modSld">
      <pc:chgData name="Stephanie Lewis" userId="7b2a4716-d539-43fd-a1d0-2d3dfe067c68" providerId="ADAL" clId="{E3727EBB-042B-475F-88CD-34BF9AF495C2}" dt="2024-01-08T19:36:56.468" v="691" actId="20577"/>
      <pc:docMkLst>
        <pc:docMk/>
      </pc:docMkLst>
      <pc:sldChg chg="modSp mod">
        <pc:chgData name="Stephanie Lewis" userId="7b2a4716-d539-43fd-a1d0-2d3dfe067c68" providerId="ADAL" clId="{E3727EBB-042B-475F-88CD-34BF9AF495C2}" dt="2024-01-08T16:42:25.931" v="18" actId="20577"/>
        <pc:sldMkLst>
          <pc:docMk/>
          <pc:sldMk cId="3442748335" sldId="257"/>
        </pc:sldMkLst>
        <pc:spChg chg="mod">
          <ac:chgData name="Stephanie Lewis" userId="7b2a4716-d539-43fd-a1d0-2d3dfe067c68" providerId="ADAL" clId="{E3727EBB-042B-475F-88CD-34BF9AF495C2}" dt="2024-01-08T16:42:25.931" v="18" actId="20577"/>
          <ac:spMkLst>
            <pc:docMk/>
            <pc:sldMk cId="3442748335" sldId="257"/>
            <ac:spMk id="2" creationId="{00000000-0000-0000-0000-000000000000}"/>
          </ac:spMkLst>
        </pc:spChg>
      </pc:sldChg>
      <pc:sldChg chg="modSp mod">
        <pc:chgData name="Stephanie Lewis" userId="7b2a4716-d539-43fd-a1d0-2d3dfe067c68" providerId="ADAL" clId="{E3727EBB-042B-475F-88CD-34BF9AF495C2}" dt="2024-01-08T19:36:56.468" v="691" actId="20577"/>
        <pc:sldMkLst>
          <pc:docMk/>
          <pc:sldMk cId="3780520886" sldId="260"/>
        </pc:sldMkLst>
        <pc:spChg chg="mod">
          <ac:chgData name="Stephanie Lewis" userId="7b2a4716-d539-43fd-a1d0-2d3dfe067c68" providerId="ADAL" clId="{E3727EBB-042B-475F-88CD-34BF9AF495C2}" dt="2024-01-08T19:36:56.468" v="691" actId="20577"/>
          <ac:spMkLst>
            <pc:docMk/>
            <pc:sldMk cId="3780520886" sldId="260"/>
            <ac:spMk id="3" creationId="{00000000-0000-0000-0000-000000000000}"/>
          </ac:spMkLst>
        </pc:spChg>
      </pc:sldChg>
      <pc:sldChg chg="modSp mod">
        <pc:chgData name="Stephanie Lewis" userId="7b2a4716-d539-43fd-a1d0-2d3dfe067c68" providerId="ADAL" clId="{E3727EBB-042B-475F-88CD-34BF9AF495C2}" dt="2024-01-08T16:48:59.527" v="145" actId="20577"/>
        <pc:sldMkLst>
          <pc:docMk/>
          <pc:sldMk cId="3738400684" sldId="291"/>
        </pc:sldMkLst>
        <pc:spChg chg="mod">
          <ac:chgData name="Stephanie Lewis" userId="7b2a4716-d539-43fd-a1d0-2d3dfe067c68" providerId="ADAL" clId="{E3727EBB-042B-475F-88CD-34BF9AF495C2}" dt="2024-01-08T16:48:59.527" v="145" actId="20577"/>
          <ac:spMkLst>
            <pc:docMk/>
            <pc:sldMk cId="3738400684" sldId="291"/>
            <ac:spMk id="3" creationId="{00000000-0000-0000-0000-000000000000}"/>
          </ac:spMkLst>
        </pc:spChg>
      </pc:sldChg>
      <pc:sldChg chg="modSp mod">
        <pc:chgData name="Stephanie Lewis" userId="7b2a4716-d539-43fd-a1d0-2d3dfe067c68" providerId="ADAL" clId="{E3727EBB-042B-475F-88CD-34BF9AF495C2}" dt="2024-01-08T16:48:26.910" v="124" actId="20577"/>
        <pc:sldMkLst>
          <pc:docMk/>
          <pc:sldMk cId="3043848925" sldId="296"/>
        </pc:sldMkLst>
        <pc:spChg chg="mod">
          <ac:chgData name="Stephanie Lewis" userId="7b2a4716-d539-43fd-a1d0-2d3dfe067c68" providerId="ADAL" clId="{E3727EBB-042B-475F-88CD-34BF9AF495C2}" dt="2024-01-08T16:48:26.910" v="124" actId="20577"/>
          <ac:spMkLst>
            <pc:docMk/>
            <pc:sldMk cId="3043848925" sldId="296"/>
            <ac:spMk id="3" creationId="{00000000-0000-0000-0000-000000000000}"/>
          </ac:spMkLst>
        </pc:spChg>
      </pc:sldChg>
      <pc:sldChg chg="modSp mod">
        <pc:chgData name="Stephanie Lewis" userId="7b2a4716-d539-43fd-a1d0-2d3dfe067c68" providerId="ADAL" clId="{E3727EBB-042B-475F-88CD-34BF9AF495C2}" dt="2024-01-08T18:44:28.367" v="520" actId="20577"/>
        <pc:sldMkLst>
          <pc:docMk/>
          <pc:sldMk cId="1112535577" sldId="297"/>
        </pc:sldMkLst>
        <pc:spChg chg="mod">
          <ac:chgData name="Stephanie Lewis" userId="7b2a4716-d539-43fd-a1d0-2d3dfe067c68" providerId="ADAL" clId="{E3727EBB-042B-475F-88CD-34BF9AF495C2}" dt="2024-01-08T18:44:28.367" v="520" actId="20577"/>
          <ac:spMkLst>
            <pc:docMk/>
            <pc:sldMk cId="1112535577" sldId="297"/>
            <ac:spMk id="3" creationId="{00000000-0000-0000-0000-000000000000}"/>
          </ac:spMkLst>
        </pc:spChg>
      </pc:sldChg>
      <pc:sldChg chg="modSp mod">
        <pc:chgData name="Stephanie Lewis" userId="7b2a4716-d539-43fd-a1d0-2d3dfe067c68" providerId="ADAL" clId="{E3727EBB-042B-475F-88CD-34BF9AF495C2}" dt="2024-01-08T18:44:58.963" v="594" actId="20577"/>
        <pc:sldMkLst>
          <pc:docMk/>
          <pc:sldMk cId="2487905952" sldId="298"/>
        </pc:sldMkLst>
        <pc:spChg chg="mod">
          <ac:chgData name="Stephanie Lewis" userId="7b2a4716-d539-43fd-a1d0-2d3dfe067c68" providerId="ADAL" clId="{E3727EBB-042B-475F-88CD-34BF9AF495C2}" dt="2024-01-08T18:44:58.963" v="594" actId="20577"/>
          <ac:spMkLst>
            <pc:docMk/>
            <pc:sldMk cId="2487905952" sldId="298"/>
            <ac:spMk id="3" creationId="{00000000-0000-0000-0000-000000000000}"/>
          </ac:spMkLst>
        </pc:spChg>
      </pc:sldChg>
      <pc:sldChg chg="modSp mod">
        <pc:chgData name="Stephanie Lewis" userId="7b2a4716-d539-43fd-a1d0-2d3dfe067c68" providerId="ADAL" clId="{E3727EBB-042B-475F-88CD-34BF9AF495C2}" dt="2024-01-08T18:46:02.307" v="610" actId="27636"/>
        <pc:sldMkLst>
          <pc:docMk/>
          <pc:sldMk cId="3037375684" sldId="299"/>
        </pc:sldMkLst>
        <pc:spChg chg="mod">
          <ac:chgData name="Stephanie Lewis" userId="7b2a4716-d539-43fd-a1d0-2d3dfe067c68" providerId="ADAL" clId="{E3727EBB-042B-475F-88CD-34BF9AF495C2}" dt="2024-01-08T18:46:02.307" v="610" actId="27636"/>
          <ac:spMkLst>
            <pc:docMk/>
            <pc:sldMk cId="3037375684" sldId="299"/>
            <ac:spMk id="3" creationId="{00000000-0000-0000-0000-000000000000}"/>
          </ac:spMkLst>
        </pc:spChg>
      </pc:sldChg>
      <pc:sldChg chg="modSp mod">
        <pc:chgData name="Stephanie Lewis" userId="7b2a4716-d539-43fd-a1d0-2d3dfe067c68" providerId="ADAL" clId="{E3727EBB-042B-475F-88CD-34BF9AF495C2}" dt="2024-01-08T18:48:37.963" v="685" actId="113"/>
        <pc:sldMkLst>
          <pc:docMk/>
          <pc:sldMk cId="1326332922" sldId="300"/>
        </pc:sldMkLst>
        <pc:spChg chg="mod">
          <ac:chgData name="Stephanie Lewis" userId="7b2a4716-d539-43fd-a1d0-2d3dfe067c68" providerId="ADAL" clId="{E3727EBB-042B-475F-88CD-34BF9AF495C2}" dt="2024-01-08T18:48:37.963" v="685" actId="113"/>
          <ac:spMkLst>
            <pc:docMk/>
            <pc:sldMk cId="1326332922" sldId="300"/>
            <ac:spMk id="3" creationId="{00000000-0000-0000-0000-000000000000}"/>
          </ac:spMkLst>
        </pc:spChg>
      </pc:sldChg>
      <pc:sldChg chg="modSp mod">
        <pc:chgData name="Stephanie Lewis" userId="7b2a4716-d539-43fd-a1d0-2d3dfe067c68" providerId="ADAL" clId="{E3727EBB-042B-475F-88CD-34BF9AF495C2}" dt="2024-01-08T18:48:49.338" v="689" actId="20577"/>
        <pc:sldMkLst>
          <pc:docMk/>
          <pc:sldMk cId="922448982" sldId="301"/>
        </pc:sldMkLst>
        <pc:spChg chg="mod">
          <ac:chgData name="Stephanie Lewis" userId="7b2a4716-d539-43fd-a1d0-2d3dfe067c68" providerId="ADAL" clId="{E3727EBB-042B-475F-88CD-34BF9AF495C2}" dt="2024-01-08T18:48:49.338" v="689" actId="20577"/>
          <ac:spMkLst>
            <pc:docMk/>
            <pc:sldMk cId="922448982" sldId="301"/>
            <ac:spMk id="3" creationId="{00000000-0000-0000-0000-000000000000}"/>
          </ac:spMkLst>
        </pc:spChg>
      </pc:sldChg>
    </pc:docChg>
  </pc:docChgLst>
  <pc:docChgLst>
    <pc:chgData name="Lewis, Stephanie" userId="S::lewisst@seattleu.edu::7b2a4716-d539-43fd-a1d0-2d3dfe067c68" providerId="AD" clId="Web-{15CE9B7E-D087-4917-BD95-FD0E7797E2AE}"/>
    <pc:docChg chg="addSld delSld modSld sldOrd">
      <pc:chgData name="Lewis, Stephanie" userId="S::lewisst@seattleu.edu::7b2a4716-d539-43fd-a1d0-2d3dfe067c68" providerId="AD" clId="Web-{15CE9B7E-D087-4917-BD95-FD0E7797E2AE}" dt="2018-12-11T18:32:17.393" v="3082" actId="20577"/>
      <pc:docMkLst>
        <pc:docMk/>
      </pc:docMkLst>
      <pc:sldChg chg="modSp">
        <pc:chgData name="Lewis, Stephanie" userId="S::lewisst@seattleu.edu::7b2a4716-d539-43fd-a1d0-2d3dfe067c68" providerId="AD" clId="Web-{15CE9B7E-D087-4917-BD95-FD0E7797E2AE}" dt="2018-12-11T18:13:02.911" v="2205" actId="20577"/>
        <pc:sldMkLst>
          <pc:docMk/>
          <pc:sldMk cId="1827690956" sldId="259"/>
        </pc:sldMkLst>
        <pc:spChg chg="mod">
          <ac:chgData name="Lewis, Stephanie" userId="S::lewisst@seattleu.edu::7b2a4716-d539-43fd-a1d0-2d3dfe067c68" providerId="AD" clId="Web-{15CE9B7E-D087-4917-BD95-FD0E7797E2AE}" dt="2018-12-11T18:13:02.911" v="2205" actId="20577"/>
          <ac:spMkLst>
            <pc:docMk/>
            <pc:sldMk cId="1827690956" sldId="259"/>
            <ac:spMk id="3" creationId="{00000000-0000-0000-0000-000000000000}"/>
          </ac:spMkLst>
        </pc:spChg>
      </pc:sldChg>
      <pc:sldChg chg="modSp">
        <pc:chgData name="Lewis, Stephanie" userId="S::lewisst@seattleu.edu::7b2a4716-d539-43fd-a1d0-2d3dfe067c68" providerId="AD" clId="Web-{15CE9B7E-D087-4917-BD95-FD0E7797E2AE}" dt="2018-12-11T18:13:21.192" v="2225" actId="20577"/>
        <pc:sldMkLst>
          <pc:docMk/>
          <pc:sldMk cId="3780520886" sldId="260"/>
        </pc:sldMkLst>
        <pc:spChg chg="mod">
          <ac:chgData name="Lewis, Stephanie" userId="S::lewisst@seattleu.edu::7b2a4716-d539-43fd-a1d0-2d3dfe067c68" providerId="AD" clId="Web-{15CE9B7E-D087-4917-BD95-FD0E7797E2AE}" dt="2018-12-11T18:13:21.192" v="2225" actId="20577"/>
          <ac:spMkLst>
            <pc:docMk/>
            <pc:sldMk cId="3780520886" sldId="260"/>
            <ac:spMk id="3" creationId="{00000000-0000-0000-0000-000000000000}"/>
          </ac:spMkLst>
        </pc:spChg>
      </pc:sldChg>
      <pc:sldChg chg="del">
        <pc:chgData name="Lewis, Stephanie" userId="S::lewisst@seattleu.edu::7b2a4716-d539-43fd-a1d0-2d3dfe067c68" providerId="AD" clId="Web-{15CE9B7E-D087-4917-BD95-FD0E7797E2AE}" dt="2018-12-11T17:15:15.417" v="1134"/>
        <pc:sldMkLst>
          <pc:docMk/>
          <pc:sldMk cId="2206327689" sldId="277"/>
        </pc:sldMkLst>
      </pc:sldChg>
      <pc:sldChg chg="del">
        <pc:chgData name="Lewis, Stephanie" userId="S::lewisst@seattleu.edu::7b2a4716-d539-43fd-a1d0-2d3dfe067c68" providerId="AD" clId="Web-{15CE9B7E-D087-4917-BD95-FD0E7797E2AE}" dt="2018-12-11T17:15:17.901" v="1135"/>
        <pc:sldMkLst>
          <pc:docMk/>
          <pc:sldMk cId="1614487252" sldId="281"/>
        </pc:sldMkLst>
      </pc:sldChg>
      <pc:sldChg chg="del">
        <pc:chgData name="Lewis, Stephanie" userId="S::lewisst@seattleu.edu::7b2a4716-d539-43fd-a1d0-2d3dfe067c68" providerId="AD" clId="Web-{15CE9B7E-D087-4917-BD95-FD0E7797E2AE}" dt="2018-12-11T17:15:20.776" v="1136"/>
        <pc:sldMkLst>
          <pc:docMk/>
          <pc:sldMk cId="447195849" sldId="282"/>
        </pc:sldMkLst>
      </pc:sldChg>
      <pc:sldChg chg="del">
        <pc:chgData name="Lewis, Stephanie" userId="S::lewisst@seattleu.edu::7b2a4716-d539-43fd-a1d0-2d3dfe067c68" providerId="AD" clId="Web-{15CE9B7E-D087-4917-BD95-FD0E7797E2AE}" dt="2018-12-11T17:15:23.917" v="1137"/>
        <pc:sldMkLst>
          <pc:docMk/>
          <pc:sldMk cId="3682977792" sldId="283"/>
        </pc:sldMkLst>
      </pc:sldChg>
      <pc:sldChg chg="del">
        <pc:chgData name="Lewis, Stephanie" userId="S::lewisst@seattleu.edu::7b2a4716-d539-43fd-a1d0-2d3dfe067c68" providerId="AD" clId="Web-{15CE9B7E-D087-4917-BD95-FD0E7797E2AE}" dt="2018-12-11T17:15:12.636" v="1133"/>
        <pc:sldMkLst>
          <pc:docMk/>
          <pc:sldMk cId="3830131016" sldId="284"/>
        </pc:sldMkLst>
      </pc:sldChg>
      <pc:sldChg chg="del">
        <pc:chgData name="Lewis, Stephanie" userId="S::lewisst@seattleu.edu::7b2a4716-d539-43fd-a1d0-2d3dfe067c68" providerId="AD" clId="Web-{15CE9B7E-D087-4917-BD95-FD0E7797E2AE}" dt="2018-12-11T17:15:26.276" v="1138"/>
        <pc:sldMkLst>
          <pc:docMk/>
          <pc:sldMk cId="153771539" sldId="285"/>
        </pc:sldMkLst>
      </pc:sldChg>
      <pc:sldChg chg="del">
        <pc:chgData name="Lewis, Stephanie" userId="S::lewisst@seattleu.edu::7b2a4716-d539-43fd-a1d0-2d3dfe067c68" providerId="AD" clId="Web-{15CE9B7E-D087-4917-BD95-FD0E7797E2AE}" dt="2018-12-11T17:15:28.932" v="1139"/>
        <pc:sldMkLst>
          <pc:docMk/>
          <pc:sldMk cId="227850745" sldId="286"/>
        </pc:sldMkLst>
      </pc:sldChg>
      <pc:sldChg chg="del">
        <pc:chgData name="Lewis, Stephanie" userId="S::lewisst@seattleu.edu::7b2a4716-d539-43fd-a1d0-2d3dfe067c68" providerId="AD" clId="Web-{15CE9B7E-D087-4917-BD95-FD0E7797E2AE}" dt="2018-12-11T17:15:31.745" v="1140"/>
        <pc:sldMkLst>
          <pc:docMk/>
          <pc:sldMk cId="137050993" sldId="287"/>
        </pc:sldMkLst>
      </pc:sldChg>
      <pc:sldChg chg="del">
        <pc:chgData name="Lewis, Stephanie" userId="S::lewisst@seattleu.edu::7b2a4716-d539-43fd-a1d0-2d3dfe067c68" providerId="AD" clId="Web-{15CE9B7E-D087-4917-BD95-FD0E7797E2AE}" dt="2018-12-11T17:15:34.604" v="1141"/>
        <pc:sldMkLst>
          <pc:docMk/>
          <pc:sldMk cId="939895264" sldId="288"/>
        </pc:sldMkLst>
      </pc:sldChg>
      <pc:sldChg chg="addSp modSp del">
        <pc:chgData name="Lewis, Stephanie" userId="S::lewisst@seattleu.edu::7b2a4716-d539-43fd-a1d0-2d3dfe067c68" providerId="AD" clId="Web-{15CE9B7E-D087-4917-BD95-FD0E7797E2AE}" dt="2018-12-11T17:16:13.776" v="1146"/>
        <pc:sldMkLst>
          <pc:docMk/>
          <pc:sldMk cId="1667634772" sldId="289"/>
        </pc:sldMkLst>
        <pc:spChg chg="mod">
          <ac:chgData name="Lewis, Stephanie" userId="S::lewisst@seattleu.edu::7b2a4716-d539-43fd-a1d0-2d3dfe067c68" providerId="AD" clId="Web-{15CE9B7E-D087-4917-BD95-FD0E7797E2AE}" dt="2018-12-11T17:16:02.714" v="1142" actId="20577"/>
          <ac:spMkLst>
            <pc:docMk/>
            <pc:sldMk cId="1667634772" sldId="289"/>
            <ac:spMk id="2" creationId="{B288C8EA-FA5C-45E1-9D07-51E55789ECE0}"/>
          </ac:spMkLst>
        </pc:spChg>
        <pc:spChg chg="add">
          <ac:chgData name="Lewis, Stephanie" userId="S::lewisst@seattleu.edu::7b2a4716-d539-43fd-a1d0-2d3dfe067c68" providerId="AD" clId="Web-{15CE9B7E-D087-4917-BD95-FD0E7797E2AE}" dt="2018-12-11T17:16:03.495" v="1145"/>
          <ac:spMkLst>
            <pc:docMk/>
            <pc:sldMk cId="1667634772" sldId="289"/>
            <ac:spMk id="4" creationId="{030A3A86-C88E-495A-9E72-D8C3F6671CC5}"/>
          </ac:spMkLst>
        </pc:spChg>
      </pc:sldChg>
      <pc:sldChg chg="del">
        <pc:chgData name="Lewis, Stephanie" userId="S::lewisst@seattleu.edu::7b2a4716-d539-43fd-a1d0-2d3dfe067c68" providerId="AD" clId="Web-{15CE9B7E-D087-4917-BD95-FD0E7797E2AE}" dt="2018-12-11T17:14:47.386" v="1132"/>
        <pc:sldMkLst>
          <pc:docMk/>
          <pc:sldMk cId="416891449" sldId="290"/>
        </pc:sldMkLst>
      </pc:sldChg>
      <pc:sldChg chg="modSp add replId">
        <pc:chgData name="Lewis, Stephanie" userId="S::lewisst@seattleu.edu::7b2a4716-d539-43fd-a1d0-2d3dfe067c68" providerId="AD" clId="Web-{15CE9B7E-D087-4917-BD95-FD0E7797E2AE}" dt="2018-12-11T17:21:15.057" v="1356" actId="14100"/>
        <pc:sldMkLst>
          <pc:docMk/>
          <pc:sldMk cId="3738400684" sldId="291"/>
        </pc:sldMkLst>
        <pc:spChg chg="mod">
          <ac:chgData name="Lewis, Stephanie" userId="S::lewisst@seattleu.edu::7b2a4716-d539-43fd-a1d0-2d3dfe067c68" providerId="AD" clId="Web-{15CE9B7E-D087-4917-BD95-FD0E7797E2AE}" dt="2018-12-11T16:57:41.294" v="454" actId="20577"/>
          <ac:spMkLst>
            <pc:docMk/>
            <pc:sldMk cId="3738400684" sldId="291"/>
            <ac:spMk id="2" creationId="{00000000-0000-0000-0000-000000000000}"/>
          </ac:spMkLst>
        </pc:spChg>
        <pc:spChg chg="mod">
          <ac:chgData name="Lewis, Stephanie" userId="S::lewisst@seattleu.edu::7b2a4716-d539-43fd-a1d0-2d3dfe067c68" providerId="AD" clId="Web-{15CE9B7E-D087-4917-BD95-FD0E7797E2AE}" dt="2018-12-11T17:21:15.057" v="1356" actId="14100"/>
          <ac:spMkLst>
            <pc:docMk/>
            <pc:sldMk cId="3738400684" sldId="291"/>
            <ac:spMk id="3" creationId="{00000000-0000-0000-0000-000000000000}"/>
          </ac:spMkLst>
        </pc:spChg>
      </pc:sldChg>
      <pc:sldChg chg="addSp modSp add replId">
        <pc:chgData name="Lewis, Stephanie" userId="S::lewisst@seattleu.edu::7b2a4716-d539-43fd-a1d0-2d3dfe067c68" providerId="AD" clId="Web-{15CE9B7E-D087-4917-BD95-FD0E7797E2AE}" dt="2018-12-11T18:14:09.192" v="2242" actId="20577"/>
        <pc:sldMkLst>
          <pc:docMk/>
          <pc:sldMk cId="3089573351" sldId="292"/>
        </pc:sldMkLst>
        <pc:spChg chg="mod">
          <ac:chgData name="Lewis, Stephanie" userId="S::lewisst@seattleu.edu::7b2a4716-d539-43fd-a1d0-2d3dfe067c68" providerId="AD" clId="Web-{15CE9B7E-D087-4917-BD95-FD0E7797E2AE}" dt="2018-12-11T18:14:09.192" v="2242" actId="20577"/>
          <ac:spMkLst>
            <pc:docMk/>
            <pc:sldMk cId="3089573351" sldId="292"/>
            <ac:spMk id="2" creationId="{00000000-0000-0000-0000-000000000000}"/>
          </ac:spMkLst>
        </pc:spChg>
        <pc:spChg chg="mod">
          <ac:chgData name="Lewis, Stephanie" userId="S::lewisst@seattleu.edu::7b2a4716-d539-43fd-a1d0-2d3dfe067c68" providerId="AD" clId="Web-{15CE9B7E-D087-4917-BD95-FD0E7797E2AE}" dt="2018-12-11T17:46:44.226" v="1815" actId="20577"/>
          <ac:spMkLst>
            <pc:docMk/>
            <pc:sldMk cId="3089573351" sldId="292"/>
            <ac:spMk id="3" creationId="{00000000-0000-0000-0000-000000000000}"/>
          </ac:spMkLst>
        </pc:spChg>
        <pc:picChg chg="add mod">
          <ac:chgData name="Lewis, Stephanie" userId="S::lewisst@seattleu.edu::7b2a4716-d539-43fd-a1d0-2d3dfe067c68" providerId="AD" clId="Web-{15CE9B7E-D087-4917-BD95-FD0E7797E2AE}" dt="2018-12-11T17:49:11.163" v="1836" actId="1076"/>
          <ac:picMkLst>
            <pc:docMk/>
            <pc:sldMk cId="3089573351" sldId="292"/>
            <ac:picMk id="4" creationId="{9D633C61-EBAE-4767-96E0-804DEF0EC84F}"/>
          </ac:picMkLst>
        </pc:picChg>
      </pc:sldChg>
      <pc:sldChg chg="modSp add del replId">
        <pc:chgData name="Lewis, Stephanie" userId="S::lewisst@seattleu.edu::7b2a4716-d539-43fd-a1d0-2d3dfe067c68" providerId="AD" clId="Web-{15CE9B7E-D087-4917-BD95-FD0E7797E2AE}" dt="2018-12-11T17:59:52.381" v="2031"/>
        <pc:sldMkLst>
          <pc:docMk/>
          <pc:sldMk cId="593754123" sldId="293"/>
        </pc:sldMkLst>
        <pc:spChg chg="mod">
          <ac:chgData name="Lewis, Stephanie" userId="S::lewisst@seattleu.edu::7b2a4716-d539-43fd-a1d0-2d3dfe067c68" providerId="AD" clId="Web-{15CE9B7E-D087-4917-BD95-FD0E7797E2AE}" dt="2018-12-11T17:54:04.491" v="1887" actId="20577"/>
          <ac:spMkLst>
            <pc:docMk/>
            <pc:sldMk cId="593754123" sldId="293"/>
            <ac:spMk id="2" creationId="{00000000-0000-0000-0000-000000000000}"/>
          </ac:spMkLst>
        </pc:spChg>
        <pc:spChg chg="mod">
          <ac:chgData name="Lewis, Stephanie" userId="S::lewisst@seattleu.edu::7b2a4716-d539-43fd-a1d0-2d3dfe067c68" providerId="AD" clId="Web-{15CE9B7E-D087-4917-BD95-FD0E7797E2AE}" dt="2018-12-11T17:54:26.303" v="1889" actId="14100"/>
          <ac:spMkLst>
            <pc:docMk/>
            <pc:sldMk cId="593754123" sldId="293"/>
            <ac:spMk id="3" creationId="{00000000-0000-0000-0000-000000000000}"/>
          </ac:spMkLst>
        </pc:spChg>
        <pc:picChg chg="mod">
          <ac:chgData name="Lewis, Stephanie" userId="S::lewisst@seattleu.edu::7b2a4716-d539-43fd-a1d0-2d3dfe067c68" providerId="AD" clId="Web-{15CE9B7E-D087-4917-BD95-FD0E7797E2AE}" dt="2018-12-11T17:52:13.960" v="1842"/>
          <ac:picMkLst>
            <pc:docMk/>
            <pc:sldMk cId="593754123" sldId="293"/>
            <ac:picMk id="4" creationId="{9D633C61-EBAE-4767-96E0-804DEF0EC84F}"/>
          </ac:picMkLst>
        </pc:picChg>
      </pc:sldChg>
      <pc:sldChg chg="modSp add replId">
        <pc:chgData name="Lewis, Stephanie" userId="S::lewisst@seattleu.edu::7b2a4716-d539-43fd-a1d0-2d3dfe067c68" providerId="AD" clId="Web-{15CE9B7E-D087-4917-BD95-FD0E7797E2AE}" dt="2018-12-11T18:00:54.240" v="2051" actId="20577"/>
        <pc:sldMkLst>
          <pc:docMk/>
          <pc:sldMk cId="2087815817" sldId="294"/>
        </pc:sldMkLst>
        <pc:spChg chg="mod">
          <ac:chgData name="Lewis, Stephanie" userId="S::lewisst@seattleu.edu::7b2a4716-d539-43fd-a1d0-2d3dfe067c68" providerId="AD" clId="Web-{15CE9B7E-D087-4917-BD95-FD0E7797E2AE}" dt="2018-12-11T17:55:38.991" v="1903" actId="20577"/>
          <ac:spMkLst>
            <pc:docMk/>
            <pc:sldMk cId="2087815817" sldId="294"/>
            <ac:spMk id="2" creationId="{00000000-0000-0000-0000-000000000000}"/>
          </ac:spMkLst>
        </pc:spChg>
        <pc:spChg chg="mod">
          <ac:chgData name="Lewis, Stephanie" userId="S::lewisst@seattleu.edu::7b2a4716-d539-43fd-a1d0-2d3dfe067c68" providerId="AD" clId="Web-{15CE9B7E-D087-4917-BD95-FD0E7797E2AE}" dt="2018-12-11T18:00:54.240" v="2051" actId="20577"/>
          <ac:spMkLst>
            <pc:docMk/>
            <pc:sldMk cId="2087815817" sldId="294"/>
            <ac:spMk id="3" creationId="{00000000-0000-0000-0000-000000000000}"/>
          </ac:spMkLst>
        </pc:spChg>
        <pc:picChg chg="mod">
          <ac:chgData name="Lewis, Stephanie" userId="S::lewisst@seattleu.edu::7b2a4716-d539-43fd-a1d0-2d3dfe067c68" providerId="AD" clId="Web-{15CE9B7E-D087-4917-BD95-FD0E7797E2AE}" dt="2018-12-11T17:58:14.975" v="2002" actId="1076"/>
          <ac:picMkLst>
            <pc:docMk/>
            <pc:sldMk cId="2087815817" sldId="294"/>
            <ac:picMk id="4" creationId="{9D633C61-EBAE-4767-96E0-804DEF0EC84F}"/>
          </ac:picMkLst>
        </pc:picChg>
      </pc:sldChg>
      <pc:sldChg chg="addSp delSp modSp add replId">
        <pc:chgData name="Lewis, Stephanie" userId="S::lewisst@seattleu.edu::7b2a4716-d539-43fd-a1d0-2d3dfe067c68" providerId="AD" clId="Web-{15CE9B7E-D087-4917-BD95-FD0E7797E2AE}" dt="2018-12-11T18:15:07.754" v="2249" actId="20577"/>
        <pc:sldMkLst>
          <pc:docMk/>
          <pc:sldMk cId="2385422868" sldId="295"/>
        </pc:sldMkLst>
        <pc:spChg chg="mod">
          <ac:chgData name="Lewis, Stephanie" userId="S::lewisst@seattleu.edu::7b2a4716-d539-43fd-a1d0-2d3dfe067c68" providerId="AD" clId="Web-{15CE9B7E-D087-4917-BD95-FD0E7797E2AE}" dt="2018-12-11T18:00:34.350" v="2043" actId="20577"/>
          <ac:spMkLst>
            <pc:docMk/>
            <pc:sldMk cId="2385422868" sldId="295"/>
            <ac:spMk id="2" creationId="{00000000-0000-0000-0000-000000000000}"/>
          </ac:spMkLst>
        </pc:spChg>
        <pc:spChg chg="mod">
          <ac:chgData name="Lewis, Stephanie" userId="S::lewisst@seattleu.edu::7b2a4716-d539-43fd-a1d0-2d3dfe067c68" providerId="AD" clId="Web-{15CE9B7E-D087-4917-BD95-FD0E7797E2AE}" dt="2018-12-11T18:09:34.443" v="2146" actId="1076"/>
          <ac:spMkLst>
            <pc:docMk/>
            <pc:sldMk cId="2385422868" sldId="295"/>
            <ac:spMk id="3" creationId="{00000000-0000-0000-0000-000000000000}"/>
          </ac:spMkLst>
        </pc:spChg>
        <pc:spChg chg="add mod">
          <ac:chgData name="Lewis, Stephanie" userId="S::lewisst@seattleu.edu::7b2a4716-d539-43fd-a1d0-2d3dfe067c68" providerId="AD" clId="Web-{15CE9B7E-D087-4917-BD95-FD0E7797E2AE}" dt="2018-12-11T18:15:07.754" v="2249" actId="20577"/>
          <ac:spMkLst>
            <pc:docMk/>
            <pc:sldMk cId="2385422868" sldId="295"/>
            <ac:spMk id="7" creationId="{17A7673C-B0A9-4270-8D36-55C76DD907AC}"/>
          </ac:spMkLst>
        </pc:spChg>
        <pc:spChg chg="add del">
          <ac:chgData name="Lewis, Stephanie" userId="S::lewisst@seattleu.edu::7b2a4716-d539-43fd-a1d0-2d3dfe067c68" providerId="AD" clId="Web-{15CE9B7E-D087-4917-BD95-FD0E7797E2AE}" dt="2018-12-11T18:10:31.677" v="2148"/>
          <ac:spMkLst>
            <pc:docMk/>
            <pc:sldMk cId="2385422868" sldId="295"/>
            <ac:spMk id="8" creationId="{78A4F275-B265-4BAD-AA45-EBD5C037560E}"/>
          </ac:spMkLst>
        </pc:spChg>
        <pc:picChg chg="mod">
          <ac:chgData name="Lewis, Stephanie" userId="S::lewisst@seattleu.edu::7b2a4716-d539-43fd-a1d0-2d3dfe067c68" providerId="AD" clId="Web-{15CE9B7E-D087-4917-BD95-FD0E7797E2AE}" dt="2018-12-11T18:09:45.365" v="2147" actId="1076"/>
          <ac:picMkLst>
            <pc:docMk/>
            <pc:sldMk cId="2385422868" sldId="295"/>
            <ac:picMk id="4" creationId="{9D633C61-EBAE-4767-96E0-804DEF0EC84F}"/>
          </ac:picMkLst>
        </pc:picChg>
        <pc:picChg chg="add mod">
          <ac:chgData name="Lewis, Stephanie" userId="S::lewisst@seattleu.edu::7b2a4716-d539-43fd-a1d0-2d3dfe067c68" providerId="AD" clId="Web-{15CE9B7E-D087-4917-BD95-FD0E7797E2AE}" dt="2018-12-11T18:03:24.740" v="2063" actId="1076"/>
          <ac:picMkLst>
            <pc:docMk/>
            <pc:sldMk cId="2385422868" sldId="295"/>
            <ac:picMk id="5" creationId="{A6C005B7-E197-46BF-8136-B054DADA6E69}"/>
          </ac:picMkLst>
        </pc:picChg>
      </pc:sldChg>
      <pc:sldChg chg="modSp add ord replId">
        <pc:chgData name="Lewis, Stephanie" userId="S::lewisst@seattleu.edu::7b2a4716-d539-43fd-a1d0-2d3dfe067c68" providerId="AD" clId="Web-{15CE9B7E-D087-4917-BD95-FD0E7797E2AE}" dt="2018-12-11T18:32:17.393" v="3081" actId="20577"/>
        <pc:sldMkLst>
          <pc:docMk/>
          <pc:sldMk cId="3043848925" sldId="296"/>
        </pc:sldMkLst>
        <pc:spChg chg="mod">
          <ac:chgData name="Lewis, Stephanie" userId="S::lewisst@seattleu.edu::7b2a4716-d539-43fd-a1d0-2d3dfe067c68" providerId="AD" clId="Web-{15CE9B7E-D087-4917-BD95-FD0E7797E2AE}" dt="2018-12-11T18:16:21.286" v="2283" actId="20577"/>
          <ac:spMkLst>
            <pc:docMk/>
            <pc:sldMk cId="3043848925" sldId="296"/>
            <ac:spMk id="2" creationId="{00000000-0000-0000-0000-000000000000}"/>
          </ac:spMkLst>
        </pc:spChg>
        <pc:spChg chg="mod">
          <ac:chgData name="Lewis, Stephanie" userId="S::lewisst@seattleu.edu::7b2a4716-d539-43fd-a1d0-2d3dfe067c68" providerId="AD" clId="Web-{15CE9B7E-D087-4917-BD95-FD0E7797E2AE}" dt="2018-12-11T18:32:17.393" v="3081" actId="20577"/>
          <ac:spMkLst>
            <pc:docMk/>
            <pc:sldMk cId="3043848925" sldId="296"/>
            <ac:spMk id="3" creationId="{00000000-0000-0000-0000-000000000000}"/>
          </ac:spMkLst>
        </pc:spChg>
      </pc:sldChg>
    </pc:docChg>
  </pc:docChgLst>
  <pc:docChgLst>
    <pc:chgData name="Lewis, Stephanie" userId="S::lewisst@seattleu.edu::7b2a4716-d539-43fd-a1d0-2d3dfe067c68" providerId="AD" clId="Web-{98AA83DA-3FDA-493B-9626-CFE0DAB9C5D1}"/>
    <pc:docChg chg="modSld">
      <pc:chgData name="Lewis, Stephanie" userId="S::lewisst@seattleu.edu::7b2a4716-d539-43fd-a1d0-2d3dfe067c68" providerId="AD" clId="Web-{98AA83DA-3FDA-493B-9626-CFE0DAB9C5D1}" dt="2018-12-11T16:36:58.540" v="315" actId="20577"/>
      <pc:docMkLst>
        <pc:docMk/>
      </pc:docMkLst>
      <pc:sldChg chg="delSp modSp">
        <pc:chgData name="Lewis, Stephanie" userId="S::lewisst@seattleu.edu::7b2a4716-d539-43fd-a1d0-2d3dfe067c68" providerId="AD" clId="Web-{98AA83DA-3FDA-493B-9626-CFE0DAB9C5D1}" dt="2018-12-11T16:27:15.953" v="102" actId="20577"/>
        <pc:sldMkLst>
          <pc:docMk/>
          <pc:sldMk cId="3442748335" sldId="257"/>
        </pc:sldMkLst>
        <pc:spChg chg="mod">
          <ac:chgData name="Lewis, Stephanie" userId="S::lewisst@seattleu.edu::7b2a4716-d539-43fd-a1d0-2d3dfe067c68" providerId="AD" clId="Web-{98AA83DA-3FDA-493B-9626-CFE0DAB9C5D1}" dt="2018-12-11T16:27:15.953" v="102" actId="20577"/>
          <ac:spMkLst>
            <pc:docMk/>
            <pc:sldMk cId="3442748335" sldId="257"/>
            <ac:spMk id="2" creationId="{00000000-0000-0000-0000-000000000000}"/>
          </ac:spMkLst>
        </pc:spChg>
        <pc:picChg chg="del">
          <ac:chgData name="Lewis, Stephanie" userId="S::lewisst@seattleu.edu::7b2a4716-d539-43fd-a1d0-2d3dfe067c68" providerId="AD" clId="Web-{98AA83DA-3FDA-493B-9626-CFE0DAB9C5D1}" dt="2018-12-11T16:19:11.933" v="0"/>
          <ac:picMkLst>
            <pc:docMk/>
            <pc:sldMk cId="3442748335" sldId="257"/>
            <ac:picMk id="5" creationId="{D24B23D0-1417-44B8-8E35-A68D489FD7CA}"/>
          </ac:picMkLst>
        </pc:picChg>
      </pc:sldChg>
      <pc:sldChg chg="modSp">
        <pc:chgData name="Lewis, Stephanie" userId="S::lewisst@seattleu.edu::7b2a4716-d539-43fd-a1d0-2d3dfe067c68" providerId="AD" clId="Web-{98AA83DA-3FDA-493B-9626-CFE0DAB9C5D1}" dt="2018-12-11T16:36:58.540" v="314" actId="20577"/>
        <pc:sldMkLst>
          <pc:docMk/>
          <pc:sldMk cId="1827690956" sldId="259"/>
        </pc:sldMkLst>
        <pc:spChg chg="mod">
          <ac:chgData name="Lewis, Stephanie" userId="S::lewisst@seattleu.edu::7b2a4716-d539-43fd-a1d0-2d3dfe067c68" providerId="AD" clId="Web-{98AA83DA-3FDA-493B-9626-CFE0DAB9C5D1}" dt="2018-12-11T16:29:07.567" v="113" actId="20577"/>
          <ac:spMkLst>
            <pc:docMk/>
            <pc:sldMk cId="1827690956" sldId="259"/>
            <ac:spMk id="2" creationId="{00000000-0000-0000-0000-000000000000}"/>
          </ac:spMkLst>
        </pc:spChg>
        <pc:spChg chg="mod">
          <ac:chgData name="Lewis, Stephanie" userId="S::lewisst@seattleu.edu::7b2a4716-d539-43fd-a1d0-2d3dfe067c68" providerId="AD" clId="Web-{98AA83DA-3FDA-493B-9626-CFE0DAB9C5D1}" dt="2018-12-11T16:36:58.540" v="314" actId="20577"/>
          <ac:spMkLst>
            <pc:docMk/>
            <pc:sldMk cId="1827690956" sldId="259"/>
            <ac:spMk id="3" creationId="{00000000-0000-0000-0000-000000000000}"/>
          </ac:spMkLst>
        </pc:spChg>
      </pc:sldChg>
      <pc:sldChg chg="addSp delSp modSp">
        <pc:chgData name="Lewis, Stephanie" userId="S::lewisst@seattleu.edu::7b2a4716-d539-43fd-a1d0-2d3dfe067c68" providerId="AD" clId="Web-{98AA83DA-3FDA-493B-9626-CFE0DAB9C5D1}" dt="2018-12-11T16:33:11.406" v="191" actId="20577"/>
        <pc:sldMkLst>
          <pc:docMk/>
          <pc:sldMk cId="3780520886" sldId="260"/>
        </pc:sldMkLst>
        <pc:spChg chg="mod">
          <ac:chgData name="Lewis, Stephanie" userId="S::lewisst@seattleu.edu::7b2a4716-d539-43fd-a1d0-2d3dfe067c68" providerId="AD" clId="Web-{98AA83DA-3FDA-493B-9626-CFE0DAB9C5D1}" dt="2018-12-11T16:32:21.825" v="161" actId="20577"/>
          <ac:spMkLst>
            <pc:docMk/>
            <pc:sldMk cId="3780520886" sldId="260"/>
            <ac:spMk id="2" creationId="{00000000-0000-0000-0000-000000000000}"/>
          </ac:spMkLst>
        </pc:spChg>
        <pc:spChg chg="mod">
          <ac:chgData name="Lewis, Stephanie" userId="S::lewisst@seattleu.edu::7b2a4716-d539-43fd-a1d0-2d3dfe067c68" providerId="AD" clId="Web-{98AA83DA-3FDA-493B-9626-CFE0DAB9C5D1}" dt="2018-12-11T16:33:11.406" v="191" actId="20577"/>
          <ac:spMkLst>
            <pc:docMk/>
            <pc:sldMk cId="3780520886" sldId="260"/>
            <ac:spMk id="3" creationId="{00000000-0000-0000-0000-000000000000}"/>
          </ac:spMkLst>
        </pc:spChg>
        <pc:spChg chg="add del">
          <ac:chgData name="Lewis, Stephanie" userId="S::lewisst@seattleu.edu::7b2a4716-d539-43fd-a1d0-2d3dfe067c68" providerId="AD" clId="Web-{98AA83DA-3FDA-493B-9626-CFE0DAB9C5D1}" dt="2018-12-11T16:32:45.842" v="165"/>
          <ac:spMkLst>
            <pc:docMk/>
            <pc:sldMk cId="3780520886" sldId="260"/>
            <ac:spMk id="5" creationId="{74257053-F644-4859-87FE-0D15EE2B237B}"/>
          </ac:spMkLst>
        </pc:spChg>
        <pc:spChg chg="add del">
          <ac:chgData name="Lewis, Stephanie" userId="S::lewisst@seattleu.edu::7b2a4716-d539-43fd-a1d0-2d3dfe067c68" providerId="AD" clId="Web-{98AA83DA-3FDA-493B-9626-CFE0DAB9C5D1}" dt="2018-12-11T16:33:08.734" v="179"/>
          <ac:spMkLst>
            <pc:docMk/>
            <pc:sldMk cId="3780520886" sldId="260"/>
            <ac:spMk id="7" creationId="{089B7465-E4A4-4981-BB24-92959FBCBF0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85723-A28C-48E5-9446-BC128F74F643}" type="datetimeFigureOut">
              <a:rPr lang="en-US" smtClean="0"/>
              <a:t>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E6EAAE-38A6-4994-B72E-0DBF85900F85}" type="slidenum">
              <a:rPr lang="en-US" smtClean="0"/>
              <a:t>‹#›</a:t>
            </a:fld>
            <a:endParaRPr lang="en-US"/>
          </a:p>
        </p:txBody>
      </p:sp>
    </p:spTree>
    <p:extLst>
      <p:ext uri="{BB962C8B-B14F-4D97-AF65-F5344CB8AC3E}">
        <p14:creationId xmlns:p14="http://schemas.microsoft.com/office/powerpoint/2010/main" val="355496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715803"/>
            <a:ext cx="9134676" cy="849587"/>
          </a:xfrm>
        </p:spPr>
        <p:txBody>
          <a:bodyPr/>
          <a:lstStyle>
            <a:lvl1pPr>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4044998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17087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794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4967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305176"/>
            <a:ext cx="9143999" cy="1021556"/>
          </a:xfrm>
        </p:spPr>
        <p:txBody>
          <a:bodyPr anchor="t">
            <a:normAutofit/>
          </a:bodyPr>
          <a:lstStyle>
            <a:lvl1pPr algn="ctr">
              <a:defRPr sz="3000" b="0" i="0" cap="all" baseline="0"/>
            </a:lvl1pPr>
          </a:lstStyle>
          <a:p>
            <a:r>
              <a:rPr lang="en-US"/>
              <a:t>Click to edit Master title style</a:t>
            </a:r>
          </a:p>
        </p:txBody>
      </p:sp>
      <p:sp>
        <p:nvSpPr>
          <p:cNvPr id="3" name="Text Placeholder 2"/>
          <p:cNvSpPr>
            <a:spLocks noGrp="1"/>
          </p:cNvSpPr>
          <p:nvPr>
            <p:ph type="body" idx="1"/>
          </p:nvPr>
        </p:nvSpPr>
        <p:spPr>
          <a:xfrm>
            <a:off x="0" y="2180035"/>
            <a:ext cx="9143999" cy="1125140"/>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397037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8193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354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21032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21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4529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05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388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000" kern="1200">
          <a:solidFill>
            <a:schemeClr val="tx1"/>
          </a:solidFill>
          <a:latin typeface="Rockwell"/>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bri"/>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alibri"/>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alibri"/>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alibri"/>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alibr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eattleu.edu/media/redhawk-service-center/registrar/Course-Schedule-Production-Calendar-2024-25.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eattleu.edu/registrar/resources-for-faculty-and-staff/course-schedul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eattleu.edu/media/university-core/files/All-Approved-Courses.pdf" TargetMode="External"/><Relationship Id="rId2" Type="http://schemas.openxmlformats.org/officeDocument/2006/relationships/hyperlink" Target="https://www.seattleu.edu/core/for-faculty--staff/scheduler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71" y="410463"/>
            <a:ext cx="7968178" cy="4479555"/>
          </a:xfrm>
        </p:spPr>
        <p:txBody>
          <a:bodyPr vert="horz" lIns="91440" tIns="45720" rIns="91440" bIns="45720" rtlCol="0" anchor="ctr">
            <a:noAutofit/>
          </a:bodyPr>
          <a:lstStyle/>
          <a:p>
            <a:r>
              <a:rPr lang="en-US" sz="3600" b="1" dirty="0"/>
              <a:t>Scheduling UCOR courses in CLSS</a:t>
            </a:r>
            <a:br>
              <a:rPr lang="en-US" sz="3600" b="1" dirty="0"/>
            </a:br>
            <a:br>
              <a:rPr lang="en-US" sz="3600" b="1" dirty="0"/>
            </a:br>
            <a:r>
              <a:rPr lang="en-US" sz="1600" dirty="0"/>
              <a:t>Stephanie Lewis, Assistant Director</a:t>
            </a:r>
            <a:br>
              <a:rPr lang="en-US" sz="1600" dirty="0"/>
            </a:br>
            <a:r>
              <a:rPr lang="en-US" sz="1600" dirty="0"/>
              <a:t>University Core Curriculum</a:t>
            </a:r>
            <a:br>
              <a:rPr lang="en-US" sz="1600" dirty="0"/>
            </a:br>
            <a:br>
              <a:rPr lang="en-US" sz="1600" dirty="0"/>
            </a:br>
            <a:r>
              <a:rPr lang="en-US" sz="1600" dirty="0"/>
              <a:t>Chandra Catron, Academic Operations Coordinator</a:t>
            </a:r>
            <a:br>
              <a:rPr lang="en-US" sz="1600" dirty="0"/>
            </a:br>
            <a:r>
              <a:rPr lang="en-US" sz="1600" dirty="0"/>
              <a:t>College of Science and Engineering</a:t>
            </a:r>
            <a:br>
              <a:rPr lang="en-US" sz="1600" dirty="0"/>
            </a:br>
            <a:br>
              <a:rPr lang="en-US" sz="1600" dirty="0"/>
            </a:br>
            <a:r>
              <a:rPr lang="en-US" sz="1600" dirty="0"/>
              <a:t>Lisa Ferrin, Academic Program Manager</a:t>
            </a:r>
            <a:br>
              <a:rPr lang="en-US" sz="1600" dirty="0"/>
            </a:br>
            <a:r>
              <a:rPr lang="en-US" sz="1600" dirty="0"/>
              <a:t>College of Arts and Sciences</a:t>
            </a:r>
            <a:br>
              <a:rPr lang="en-US" sz="1600" dirty="0"/>
            </a:br>
            <a:br>
              <a:rPr lang="en-US" sz="1600" dirty="0"/>
            </a:br>
            <a:br>
              <a:rPr lang="en-US" sz="1600" dirty="0"/>
            </a:br>
            <a:endParaRPr lang="en-US" sz="1600" dirty="0"/>
          </a:p>
        </p:txBody>
      </p:sp>
    </p:spTree>
    <p:extLst>
      <p:ext uri="{BB962C8B-B14F-4D97-AF65-F5344CB8AC3E}">
        <p14:creationId xmlns:p14="http://schemas.microsoft.com/office/powerpoint/2010/main" val="3442748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Reducing Changes</a:t>
            </a:r>
          </a:p>
        </p:txBody>
      </p:sp>
      <p:sp>
        <p:nvSpPr>
          <p:cNvPr id="3" name="Content Placeholder 2"/>
          <p:cNvSpPr>
            <a:spLocks noGrp="1"/>
          </p:cNvSpPr>
          <p:nvPr>
            <p:ph idx="1"/>
          </p:nvPr>
        </p:nvSpPr>
        <p:spPr>
          <a:xfrm>
            <a:off x="457200" y="1200151"/>
            <a:ext cx="8229600" cy="3672499"/>
          </a:xfrm>
        </p:spPr>
        <p:txBody>
          <a:bodyPr vert="horz" lIns="91440" tIns="45720" rIns="91440" bIns="45720" rtlCol="0" anchor="t">
            <a:normAutofit fontScale="47500" lnSpcReduction="20000"/>
          </a:bodyPr>
          <a:lstStyle/>
          <a:p>
            <a:pPr marL="457200" lvl="1" indent="0">
              <a:buNone/>
            </a:pPr>
            <a:r>
              <a:rPr lang="en-US" dirty="0">
                <a:cs typeface="Calibri"/>
              </a:rPr>
              <a:t>Schedule changes are work-intensive for everyone. Here are some tips to reduce the number of them:</a:t>
            </a:r>
          </a:p>
          <a:p>
            <a:pPr lvl="1">
              <a:buFont typeface="Arial" panose="020B0604020202020204" pitchFamily="34" charset="0"/>
              <a:buChar char="•"/>
            </a:pPr>
            <a:endParaRPr lang="en-US" dirty="0">
              <a:cs typeface="Calibri"/>
            </a:endParaRPr>
          </a:p>
          <a:p>
            <a:pPr lvl="1">
              <a:buFont typeface="Arial" panose="020B0604020202020204" pitchFamily="34" charset="0"/>
              <a:buChar char="•"/>
            </a:pPr>
            <a:r>
              <a:rPr lang="en-US" b="1" dirty="0">
                <a:cs typeface="Calibri"/>
              </a:rPr>
              <a:t>Always check </a:t>
            </a:r>
            <a:r>
              <a:rPr lang="en-US" b="1" dirty="0" err="1">
                <a:cs typeface="Calibri"/>
              </a:rPr>
              <a:t>MySU</a:t>
            </a:r>
            <a:r>
              <a:rPr lang="en-US" b="1" dirty="0">
                <a:cs typeface="Calibri"/>
              </a:rPr>
              <a:t> to make sure your additions and changes look correct. </a:t>
            </a:r>
          </a:p>
          <a:p>
            <a:pPr lvl="1">
              <a:buFont typeface="Arial" panose="020B0604020202020204" pitchFamily="34" charset="0"/>
              <a:buChar char="•"/>
            </a:pPr>
            <a:r>
              <a:rPr lang="en-US" dirty="0">
                <a:cs typeface="Calibri"/>
              </a:rPr>
              <a:t>Never cancel a UCOR class unless it is </a:t>
            </a:r>
            <a:r>
              <a:rPr lang="en-US" b="1" u="sng" dirty="0">
                <a:cs typeface="Calibri"/>
              </a:rPr>
              <a:t>NOT</a:t>
            </a:r>
            <a:r>
              <a:rPr lang="en-US" dirty="0">
                <a:cs typeface="Calibri"/>
              </a:rPr>
              <a:t> going to be replaced. Titles, faculty members, times, even offering departments can all be changed.</a:t>
            </a:r>
          </a:p>
          <a:p>
            <a:pPr lvl="1">
              <a:buFont typeface="Arial" panose="020B0604020202020204" pitchFamily="34" charset="0"/>
              <a:buChar char="•"/>
            </a:pPr>
            <a:r>
              <a:rPr lang="en-US" b="1" dirty="0">
                <a:cs typeface="Calibri"/>
              </a:rPr>
              <a:t>Use the Workflow Item tracker to log changes requested by your department when CLSS is locked.</a:t>
            </a:r>
          </a:p>
          <a:p>
            <a:pPr lvl="1">
              <a:buFont typeface="Arial" panose="020B0604020202020204" pitchFamily="34" charset="0"/>
              <a:buChar char="•"/>
            </a:pPr>
            <a:r>
              <a:rPr lang="en-US" dirty="0">
                <a:cs typeface="Calibri"/>
              </a:rPr>
              <a:t>If your department is expecting to make a series of changes or waiting on information (Core title, time, faculty member), </a:t>
            </a:r>
            <a:r>
              <a:rPr lang="en-US" b="1" dirty="0">
                <a:cs typeface="Calibri"/>
              </a:rPr>
              <a:t>wait </a:t>
            </a:r>
            <a:r>
              <a:rPr lang="en-US" dirty="0">
                <a:cs typeface="Calibri"/>
              </a:rPr>
              <a:t>until all information is received until you enter the changes.</a:t>
            </a:r>
          </a:p>
          <a:p>
            <a:pPr lvl="2">
              <a:buFont typeface="Arial" panose="020B0604020202020204" pitchFamily="34" charset="0"/>
              <a:buChar char="•"/>
            </a:pPr>
            <a:r>
              <a:rPr lang="en-US" dirty="0">
                <a:cs typeface="Calibri"/>
              </a:rPr>
              <a:t>Unless we are currently in an advising period, there is no need to change a title to TBD because a new faculty member/proposal is coming in. Leave it as is until you have the information. Use the tracker to log what you need to enter.</a:t>
            </a:r>
          </a:p>
          <a:p>
            <a:pPr lvl="2">
              <a:buFont typeface="Arial" panose="020B0604020202020204" pitchFamily="34" charset="0"/>
              <a:buChar char="•"/>
            </a:pPr>
            <a:r>
              <a:rPr lang="en-US" dirty="0">
                <a:cs typeface="Calibri"/>
              </a:rPr>
              <a:t>Do go ahead and enter if you have everything, but the faculty member is not in Colleague yet—use Faculty/Staff until their contract is issued.</a:t>
            </a:r>
          </a:p>
          <a:p>
            <a:pPr lvl="1">
              <a:buFont typeface="Arial" panose="020B0604020202020204" pitchFamily="34" charset="0"/>
              <a:buChar char="•"/>
            </a:pPr>
            <a:r>
              <a:rPr lang="en-US" dirty="0">
                <a:cs typeface="Calibri"/>
              </a:rPr>
              <a:t>Consult with your college-level scheduler about any time changes or room swaps after rooming is complete to make sure your request is feasible before putting it in. </a:t>
            </a:r>
          </a:p>
          <a:p>
            <a:pPr lvl="2">
              <a:buFont typeface="Arial" panose="020B0604020202020204" pitchFamily="34" charset="0"/>
              <a:buChar char="•"/>
            </a:pPr>
            <a:r>
              <a:rPr lang="en-US" dirty="0">
                <a:cs typeface="Calibri"/>
              </a:rPr>
              <a:t>When making room change requests in comments to scheduler, either indicate </a:t>
            </a:r>
            <a:r>
              <a:rPr lang="en-US" dirty="0" err="1">
                <a:cs typeface="Calibri"/>
              </a:rPr>
              <a:t>Reroom</a:t>
            </a:r>
            <a:r>
              <a:rPr lang="en-US" dirty="0">
                <a:cs typeface="Calibri"/>
              </a:rPr>
              <a:t> to PIGT 100, or if swapping indicate both the full course number and room you are swapping with.</a:t>
            </a:r>
          </a:p>
          <a:p>
            <a:pPr lvl="1">
              <a:buFont typeface="Arial" panose="020B0604020202020204" pitchFamily="34" charset="0"/>
              <a:buChar char="•"/>
            </a:pPr>
            <a:r>
              <a:rPr lang="en-US" dirty="0">
                <a:cs typeface="Calibri"/>
              </a:rPr>
              <a:t>If you are changing the title or canceling a UCOR section after students are registered, you will be asked to contact the students. </a:t>
            </a:r>
            <a:r>
              <a:rPr lang="en-US" b="1" dirty="0">
                <a:cs typeface="Calibri"/>
              </a:rPr>
              <a:t>Please do not contact students or make changes in CLSS until asked to do so by your college-level scheduler and/or the Core Office.</a:t>
            </a:r>
            <a:endParaRPr lang="en-US" dirty="0">
              <a:cs typeface="Calibri"/>
            </a:endParaRPr>
          </a:p>
          <a:p>
            <a:pPr lvl="2">
              <a:buFont typeface="Arial" panose="020B0604020202020204" pitchFamily="34" charset="0"/>
              <a:buChar char="•"/>
            </a:pPr>
            <a:endParaRPr lang="en-US" dirty="0"/>
          </a:p>
          <a:p>
            <a:pPr lvl="1">
              <a:buFont typeface="Arial" panose="020B0604020202020204" pitchFamily="34" charset="0"/>
              <a:buChar char="•"/>
            </a:pPr>
            <a:endParaRPr lang="en-US" dirty="0">
              <a:cs typeface="Calibri"/>
            </a:endParaRPr>
          </a:p>
        </p:txBody>
      </p:sp>
    </p:spTree>
    <p:extLst>
      <p:ext uri="{BB962C8B-B14F-4D97-AF65-F5344CB8AC3E}">
        <p14:creationId xmlns:p14="http://schemas.microsoft.com/office/powerpoint/2010/main" val="2487905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flow and Reporting Structure</a:t>
            </a:r>
          </a:p>
        </p:txBody>
      </p:sp>
      <p:sp>
        <p:nvSpPr>
          <p:cNvPr id="3" name="Content Placeholder 2"/>
          <p:cNvSpPr>
            <a:spLocks noGrp="1"/>
          </p:cNvSpPr>
          <p:nvPr>
            <p:ph idx="1"/>
          </p:nvPr>
        </p:nvSpPr>
        <p:spPr>
          <a:xfrm>
            <a:off x="457200" y="1200151"/>
            <a:ext cx="8229600" cy="3672499"/>
          </a:xfrm>
        </p:spPr>
        <p:txBody>
          <a:bodyPr vert="horz" lIns="91440" tIns="45720" rIns="91440" bIns="45720" rtlCol="0" anchor="t">
            <a:normAutofit fontScale="70000" lnSpcReduction="20000"/>
          </a:bodyPr>
          <a:lstStyle/>
          <a:p>
            <a:pPr lvl="1">
              <a:buChar char="•"/>
            </a:pPr>
            <a:r>
              <a:rPr lang="en-US" dirty="0">
                <a:cs typeface="Calibri"/>
              </a:rPr>
              <a:t>Department Scheduler </a:t>
            </a:r>
            <a:r>
              <a:rPr lang="en-US" dirty="0">
                <a:cs typeface="Calibri"/>
                <a:sym typeface="Wingdings" panose="05000000000000000000" pitchFamily="2" charset="2"/>
              </a:rPr>
              <a:t>College Scheduler UCOR Scheduler</a:t>
            </a:r>
            <a:r>
              <a:rPr lang="en-US" dirty="0">
                <a:cs typeface="Calibri"/>
              </a:rPr>
              <a:t> </a:t>
            </a:r>
            <a:r>
              <a:rPr lang="en-US" dirty="0">
                <a:cs typeface="Calibri"/>
                <a:sym typeface="Wingdings" panose="05000000000000000000" pitchFamily="2" charset="2"/>
              </a:rPr>
              <a:t>ORO</a:t>
            </a:r>
            <a:endParaRPr lang="en-US" dirty="0">
              <a:cs typeface="Calibri"/>
            </a:endParaRPr>
          </a:p>
          <a:p>
            <a:pPr lvl="1">
              <a:buChar char="•"/>
            </a:pPr>
            <a:r>
              <a:rPr lang="en-US" dirty="0">
                <a:cs typeface="Calibri"/>
              </a:rPr>
              <a:t>You should always email your College scheduler first with any questions. They will reach out to Core or ORO accordingly.</a:t>
            </a:r>
          </a:p>
          <a:p>
            <a:pPr lvl="1">
              <a:buChar char="•"/>
            </a:pPr>
            <a:r>
              <a:rPr lang="en-US" dirty="0">
                <a:cs typeface="Calibri"/>
              </a:rPr>
              <a:t>Requests for room changes or swaps go through your College scheduler. If a UCOR class is involved they will coordinate with me and other schedulers as appropriate to get things through workflow.</a:t>
            </a:r>
          </a:p>
          <a:p>
            <a:pPr lvl="1">
              <a:buChar char="•"/>
            </a:pPr>
            <a:r>
              <a:rPr lang="en-US" dirty="0">
                <a:cs typeface="Calibri"/>
              </a:rPr>
              <a:t>The quarter that students are currently registering or about to register for is our top priority and it goes down the line from there. </a:t>
            </a:r>
          </a:p>
          <a:p>
            <a:pPr lvl="1">
              <a:buChar char="•"/>
            </a:pPr>
            <a:r>
              <a:rPr lang="en-US" dirty="0">
                <a:cs typeface="Calibri"/>
              </a:rPr>
              <a:t>Please be patient with us. Scheduling is only one part of our jobs. All of us prioritize the current quarter first, so subsequent quarters will take longer. </a:t>
            </a:r>
            <a:r>
              <a:rPr lang="en-US" b="1" dirty="0">
                <a:cs typeface="Calibri"/>
              </a:rPr>
              <a:t>Watch </a:t>
            </a:r>
            <a:r>
              <a:rPr lang="en-US" b="1" dirty="0" err="1">
                <a:cs typeface="Calibri"/>
              </a:rPr>
              <a:t>MySU</a:t>
            </a:r>
            <a:r>
              <a:rPr lang="en-US" b="1" dirty="0">
                <a:cs typeface="Calibri"/>
              </a:rPr>
              <a:t> for your changes to go through.</a:t>
            </a:r>
          </a:p>
          <a:p>
            <a:pPr marL="457200" lvl="1" indent="0">
              <a:buNone/>
            </a:pPr>
            <a:endParaRPr lang="en-US" dirty="0">
              <a:cs typeface="Calibri"/>
            </a:endParaRPr>
          </a:p>
        </p:txBody>
      </p:sp>
    </p:spTree>
    <p:extLst>
      <p:ext uri="{BB962C8B-B14F-4D97-AF65-F5344CB8AC3E}">
        <p14:creationId xmlns:p14="http://schemas.microsoft.com/office/powerpoint/2010/main" val="3037375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Deadlines</a:t>
            </a:r>
          </a:p>
        </p:txBody>
      </p:sp>
      <p:sp>
        <p:nvSpPr>
          <p:cNvPr id="3" name="Content Placeholder 2"/>
          <p:cNvSpPr>
            <a:spLocks noGrp="1"/>
          </p:cNvSpPr>
          <p:nvPr>
            <p:ph idx="1"/>
          </p:nvPr>
        </p:nvSpPr>
        <p:spPr>
          <a:xfrm>
            <a:off x="457200" y="1200151"/>
            <a:ext cx="8229600" cy="3672499"/>
          </a:xfrm>
        </p:spPr>
        <p:txBody>
          <a:bodyPr vert="horz" lIns="91440" tIns="45720" rIns="91440" bIns="45720" rtlCol="0" anchor="t">
            <a:normAutofit fontScale="85000" lnSpcReduction="20000"/>
          </a:bodyPr>
          <a:lstStyle/>
          <a:p>
            <a:pPr marL="457200" lvl="1" indent="0" algn="ctr">
              <a:buNone/>
            </a:pPr>
            <a:r>
              <a:rPr lang="en-US" sz="3200" dirty="0">
                <a:cs typeface="Calibri"/>
              </a:rPr>
              <a:t>UCOR Deadlines for AY 24-25:</a:t>
            </a:r>
          </a:p>
          <a:p>
            <a:pPr lvl="1"/>
            <a:r>
              <a:rPr lang="en-US" sz="3200" dirty="0">
                <a:cs typeface="Calibri"/>
              </a:rPr>
              <a:t>24RQ: 2/9/24—</a:t>
            </a:r>
            <a:r>
              <a:rPr lang="en-US" sz="3200" b="1" dirty="0">
                <a:cs typeface="Calibri"/>
              </a:rPr>
              <a:t>for all sections (UCOR and Dept)</a:t>
            </a:r>
            <a:r>
              <a:rPr lang="en-US" sz="3200" dirty="0">
                <a:cs typeface="Calibri"/>
              </a:rPr>
              <a:t> </a:t>
            </a:r>
          </a:p>
          <a:p>
            <a:pPr lvl="1"/>
            <a:r>
              <a:rPr lang="en-US" sz="3200" dirty="0">
                <a:cs typeface="Calibri"/>
              </a:rPr>
              <a:t>24FQ: 3/8/24 —</a:t>
            </a:r>
            <a:r>
              <a:rPr lang="en-US" sz="3200" b="1" dirty="0">
                <a:cs typeface="Calibri"/>
              </a:rPr>
              <a:t>for all sections (UCOR and Dept)</a:t>
            </a:r>
          </a:p>
          <a:p>
            <a:pPr lvl="1"/>
            <a:r>
              <a:rPr lang="en-US" sz="3200" dirty="0">
                <a:cs typeface="Calibri"/>
              </a:rPr>
              <a:t> 25WQ &amp; SQ: 5/10/24</a:t>
            </a:r>
          </a:p>
          <a:p>
            <a:pPr lvl="2"/>
            <a:r>
              <a:rPr lang="en-US" sz="2800" i="1" dirty="0">
                <a:cs typeface="Calibri"/>
              </a:rPr>
              <a:t>For Department Courses: 6/7/24</a:t>
            </a:r>
          </a:p>
          <a:p>
            <a:pPr lvl="1"/>
            <a:r>
              <a:rPr lang="en-US" sz="3200" b="1" dirty="0">
                <a:cs typeface="Calibri"/>
              </a:rPr>
              <a:t>Full Calendar: </a:t>
            </a:r>
            <a:r>
              <a:rPr lang="en-US" sz="3200" dirty="0">
                <a:cs typeface="Calibri"/>
                <a:hlinkClick r:id="rId2"/>
              </a:rPr>
              <a:t>https://www.seattleu.edu/media/redhawk-service-center/registrar/Course-Schedule-Production-Calendar-2024-25.pdf</a:t>
            </a:r>
            <a:r>
              <a:rPr lang="en-US" sz="3200" dirty="0">
                <a:cs typeface="Calibri"/>
              </a:rPr>
              <a:t> </a:t>
            </a:r>
          </a:p>
        </p:txBody>
      </p:sp>
    </p:spTree>
    <p:extLst>
      <p:ext uri="{BB962C8B-B14F-4D97-AF65-F5344CB8AC3E}">
        <p14:creationId xmlns:p14="http://schemas.microsoft.com/office/powerpoint/2010/main" val="1326332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457200" y="1200151"/>
            <a:ext cx="8229600" cy="3672499"/>
          </a:xfrm>
        </p:spPr>
        <p:txBody>
          <a:bodyPr vert="horz" lIns="91440" tIns="45720" rIns="91440" bIns="45720" rtlCol="0" anchor="t">
            <a:normAutofit/>
          </a:bodyPr>
          <a:lstStyle/>
          <a:p>
            <a:pPr marL="457200" lvl="1" indent="0" algn="ctr">
              <a:buNone/>
            </a:pPr>
            <a:r>
              <a:rPr lang="en-US" sz="3200" dirty="0">
                <a:cs typeface="Calibri"/>
              </a:rPr>
              <a:t>Thank you for coming!</a:t>
            </a:r>
          </a:p>
          <a:p>
            <a:pPr marL="457200" lvl="1" indent="0" algn="ctr">
              <a:buNone/>
            </a:pPr>
            <a:r>
              <a:rPr lang="en-US" sz="3200" dirty="0">
                <a:cs typeface="Calibri"/>
              </a:rPr>
              <a:t>Thank you for your hard work!</a:t>
            </a:r>
          </a:p>
          <a:p>
            <a:pPr marL="457200" lvl="1" indent="0" algn="ctr">
              <a:buNone/>
            </a:pPr>
            <a:r>
              <a:rPr lang="en-US" sz="3200" dirty="0">
                <a:cs typeface="Calibri"/>
              </a:rPr>
              <a:t>You may now begin to enter your AY 24-25 UCOR courses!</a:t>
            </a:r>
          </a:p>
          <a:p>
            <a:pPr marL="400050" lvl="1" indent="0">
              <a:buNone/>
            </a:pPr>
            <a:endParaRPr lang="en-US" b="1" dirty="0">
              <a:cs typeface="Calibri"/>
            </a:endParaRPr>
          </a:p>
        </p:txBody>
      </p:sp>
    </p:spTree>
    <p:extLst>
      <p:ext uri="{BB962C8B-B14F-4D97-AF65-F5344CB8AC3E}">
        <p14:creationId xmlns:p14="http://schemas.microsoft.com/office/powerpoint/2010/main" val="922448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457200" y="1200151"/>
            <a:ext cx="8229600" cy="3672499"/>
          </a:xfrm>
        </p:spPr>
        <p:txBody>
          <a:bodyPr vert="horz" lIns="91440" tIns="45720" rIns="91440" bIns="45720" rtlCol="0" anchor="t">
            <a:normAutofit lnSpcReduction="10000"/>
          </a:bodyPr>
          <a:lstStyle/>
          <a:p>
            <a:pPr lvl="1">
              <a:buChar char="•"/>
            </a:pPr>
            <a:r>
              <a:rPr lang="en-US" dirty="0">
                <a:cs typeface="Calibri"/>
              </a:rPr>
              <a:t>UCOR Specific Instructions, Tips, and Reminders</a:t>
            </a:r>
          </a:p>
          <a:p>
            <a:pPr lvl="2"/>
            <a:r>
              <a:rPr lang="en-US" dirty="0">
                <a:cs typeface="Calibri"/>
              </a:rPr>
              <a:t>Approved Titles and Faculty</a:t>
            </a:r>
          </a:p>
          <a:p>
            <a:pPr lvl="2"/>
            <a:r>
              <a:rPr lang="en-US" dirty="0">
                <a:cs typeface="Calibri"/>
              </a:rPr>
              <a:t>Using the CLSS Heat Map</a:t>
            </a:r>
            <a:endParaRPr lang="en-US" dirty="0"/>
          </a:p>
          <a:p>
            <a:pPr lvl="2"/>
            <a:r>
              <a:rPr lang="en-US" dirty="0">
                <a:cs typeface="Calibri"/>
              </a:rPr>
              <a:t>Cross-listing steps</a:t>
            </a:r>
          </a:p>
          <a:p>
            <a:pPr lvl="2"/>
            <a:r>
              <a:rPr lang="en-US" dirty="0">
                <a:cs typeface="Calibri"/>
              </a:rPr>
              <a:t>Tips for reducing changes</a:t>
            </a:r>
          </a:p>
          <a:p>
            <a:pPr lvl="1">
              <a:buChar char="•"/>
            </a:pPr>
            <a:r>
              <a:rPr lang="en-US" dirty="0">
                <a:cs typeface="Calibri"/>
              </a:rPr>
              <a:t>Work flow and Reporting Structure</a:t>
            </a:r>
          </a:p>
          <a:p>
            <a:pPr lvl="1">
              <a:buChar char="•"/>
            </a:pPr>
            <a:r>
              <a:rPr lang="en-US" dirty="0">
                <a:cs typeface="Calibri"/>
              </a:rPr>
              <a:t>Deadlines</a:t>
            </a:r>
          </a:p>
          <a:p>
            <a:pPr lvl="1">
              <a:buChar char="•"/>
            </a:pPr>
            <a:r>
              <a:rPr lang="en-US" dirty="0">
                <a:cs typeface="Calibri"/>
              </a:rPr>
              <a:t>Questions and Open Lab</a:t>
            </a:r>
          </a:p>
          <a:p>
            <a:pPr lvl="1"/>
            <a:endParaRPr lang="en-US" dirty="0">
              <a:cs typeface="Calibri"/>
            </a:endParaRPr>
          </a:p>
        </p:txBody>
      </p:sp>
    </p:spTree>
    <p:extLst>
      <p:ext uri="{BB962C8B-B14F-4D97-AF65-F5344CB8AC3E}">
        <p14:creationId xmlns:p14="http://schemas.microsoft.com/office/powerpoint/2010/main" val="1827690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CLSS Resources </a:t>
            </a:r>
          </a:p>
        </p:txBody>
      </p:sp>
      <p:sp>
        <p:nvSpPr>
          <p:cNvPr id="3" name="Content Placeholder 2"/>
          <p:cNvSpPr>
            <a:spLocks noGrp="1"/>
          </p:cNvSpPr>
          <p:nvPr>
            <p:ph idx="1"/>
          </p:nvPr>
        </p:nvSpPr>
        <p:spPr/>
        <p:txBody>
          <a:bodyPr vert="horz" lIns="91440" tIns="45720" rIns="91440" bIns="45720" rtlCol="0" anchor="t">
            <a:normAutofit fontScale="77500" lnSpcReduction="20000"/>
          </a:bodyPr>
          <a:lstStyle/>
          <a:p>
            <a:r>
              <a:rPr lang="en-US" sz="3600" dirty="0">
                <a:cs typeface="Calibri"/>
              </a:rPr>
              <a:t>CLSS Training done in your college</a:t>
            </a:r>
          </a:p>
          <a:p>
            <a:r>
              <a:rPr lang="en-US" sz="3600" dirty="0">
                <a:cs typeface="Calibri"/>
              </a:rPr>
              <a:t>Use the Registrar's resource page for guidance, including CLSS instruction guide, production calendar, and workflow item tracker </a:t>
            </a:r>
            <a:r>
              <a:rPr lang="en-US" sz="3600" dirty="0">
                <a:cs typeface="Calibri"/>
                <a:hlinkClick r:id="rId2"/>
              </a:rPr>
              <a:t>https://www.seattleu.edu/registrar/resources-for-faculty-and-staff/course-scheduling/</a:t>
            </a:r>
          </a:p>
          <a:p>
            <a:r>
              <a:rPr lang="en-US" sz="3600" dirty="0">
                <a:cs typeface="Calibri"/>
              </a:rPr>
              <a:t>Please review notes about printed comments and comments to scheduler in the CLSS instruction guide and sent out by your college scheduling lead</a:t>
            </a:r>
          </a:p>
          <a:p>
            <a:pPr marL="0" indent="0">
              <a:buNone/>
            </a:pPr>
            <a:endParaRPr lang="en-US" sz="3600" dirty="0">
              <a:cs typeface="Calibri"/>
            </a:endParaRPr>
          </a:p>
          <a:p>
            <a:endParaRPr lang="en-US" sz="3600" dirty="0">
              <a:cs typeface="Calibri"/>
            </a:endParaRPr>
          </a:p>
          <a:p>
            <a:pPr lvl="1"/>
            <a:endParaRPr lang="en-US" dirty="0">
              <a:cs typeface="Calibri"/>
            </a:endParaRPr>
          </a:p>
        </p:txBody>
      </p:sp>
    </p:spTree>
    <p:extLst>
      <p:ext uri="{BB962C8B-B14F-4D97-AF65-F5344CB8AC3E}">
        <p14:creationId xmlns:p14="http://schemas.microsoft.com/office/powerpoint/2010/main" val="3780520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UCOR Resources </a:t>
            </a:r>
          </a:p>
        </p:txBody>
      </p:sp>
      <p:sp>
        <p:nvSpPr>
          <p:cNvPr id="3" name="Content Placeholder 2"/>
          <p:cNvSpPr>
            <a:spLocks noGrp="1"/>
          </p:cNvSpPr>
          <p:nvPr>
            <p:ph idx="1"/>
          </p:nvPr>
        </p:nvSpPr>
        <p:spPr>
          <a:xfrm>
            <a:off x="457200" y="1200151"/>
            <a:ext cx="8229600" cy="3459170"/>
          </a:xfrm>
        </p:spPr>
        <p:txBody>
          <a:bodyPr vert="horz" lIns="91440" tIns="45720" rIns="91440" bIns="45720" rtlCol="0" anchor="t">
            <a:normAutofit fontScale="32500" lnSpcReduction="20000"/>
          </a:bodyPr>
          <a:lstStyle/>
          <a:p>
            <a:r>
              <a:rPr lang="en-US" sz="3600" b="1" dirty="0">
                <a:cs typeface="Calibri"/>
              </a:rPr>
              <a:t>Unlike major courses, UCOR courses never roll over. You must enter them each year. </a:t>
            </a:r>
            <a:r>
              <a:rPr lang="en-US" sz="3600" dirty="0">
                <a:cs typeface="Calibri"/>
              </a:rPr>
              <a:t>Our primary resource/guidelines can be found here:  </a:t>
            </a:r>
            <a:r>
              <a:rPr lang="en-US" sz="3600" dirty="0">
                <a:cs typeface="Calibri"/>
                <a:hlinkClick r:id="rId2"/>
              </a:rPr>
              <a:t>https://www.seattleu.edu/core/for-faculty--staff/schedulers/</a:t>
            </a:r>
          </a:p>
          <a:p>
            <a:r>
              <a:rPr lang="en-US" sz="3600" dirty="0">
                <a:cs typeface="Calibri"/>
              </a:rPr>
              <a:t>Printed Comments for UCOR are very specific; you can cut and paste them from the website.</a:t>
            </a:r>
          </a:p>
          <a:p>
            <a:pPr lvl="1"/>
            <a:r>
              <a:rPr lang="en-US" sz="3200" b="1" dirty="0">
                <a:cs typeface="Calibri"/>
              </a:rPr>
              <a:t>Input the UCOR title in the correct field, not in comments to scheduler or printed comments.</a:t>
            </a:r>
          </a:p>
          <a:p>
            <a:pPr lvl="1"/>
            <a:r>
              <a:rPr lang="en-US" sz="3200" b="1" dirty="0">
                <a:cs typeface="Calibri"/>
              </a:rPr>
              <a:t>If a course has a service-learning component, be sure to include the SRV-LRNG printed comment</a:t>
            </a:r>
          </a:p>
          <a:p>
            <a:r>
              <a:rPr lang="en-US" sz="3600" dirty="0">
                <a:cs typeface="Calibri"/>
                <a:hlinkClick r:id="rId3"/>
              </a:rPr>
              <a:t>The list of approved courses</a:t>
            </a:r>
            <a:r>
              <a:rPr lang="en-US" sz="3600" dirty="0">
                <a:cs typeface="Calibri"/>
              </a:rPr>
              <a:t> is updated in January and June after new proposals are approved.</a:t>
            </a:r>
            <a:endParaRPr lang="en-US" dirty="0"/>
          </a:p>
          <a:p>
            <a:r>
              <a:rPr lang="en-US" sz="3600" dirty="0">
                <a:cs typeface="Calibri"/>
              </a:rPr>
              <a:t>Use this list for the correct short title for UCOR courses</a:t>
            </a:r>
          </a:p>
          <a:p>
            <a:pPr lvl="1"/>
            <a:r>
              <a:rPr lang="en-US" sz="3200" dirty="0">
                <a:cs typeface="Calibri"/>
              </a:rPr>
              <a:t>Chairs and faculty will sometimes use the long title. Though CLSS doesn't have a 30-character limit, </a:t>
            </a:r>
            <a:r>
              <a:rPr lang="en-US" sz="3200" dirty="0" err="1">
                <a:cs typeface="Calibri"/>
              </a:rPr>
              <a:t>MySU</a:t>
            </a:r>
            <a:r>
              <a:rPr lang="en-US" sz="3200" dirty="0">
                <a:cs typeface="Calibri"/>
              </a:rPr>
              <a:t> does.</a:t>
            </a:r>
          </a:p>
          <a:p>
            <a:pPr lvl="1"/>
            <a:r>
              <a:rPr lang="en-US" sz="3200" dirty="0">
                <a:cs typeface="Calibri"/>
              </a:rPr>
              <a:t>If a title or faculty member is not on the list and you haven't been on an email indicating provisional or new approval, follow the approval steps on the website.</a:t>
            </a:r>
          </a:p>
          <a:p>
            <a:pPr lvl="1"/>
            <a:r>
              <a:rPr lang="en-US" sz="3200" b="1" dirty="0">
                <a:cs typeface="Calibri"/>
              </a:rPr>
              <a:t>Incorrect titles will be rolled back to you</a:t>
            </a:r>
            <a:endParaRPr lang="en-US" sz="3200" dirty="0">
              <a:cs typeface="Calibri"/>
            </a:endParaRPr>
          </a:p>
          <a:p>
            <a:r>
              <a:rPr lang="en-US" sz="3600" b="1" dirty="0">
                <a:cs typeface="Calibri"/>
              </a:rPr>
              <a:t>Please Enter Faculty in CLSS</a:t>
            </a:r>
            <a:endParaRPr lang="en-US" sz="3600" dirty="0">
              <a:cs typeface="Calibri"/>
            </a:endParaRPr>
          </a:p>
          <a:p>
            <a:pPr lvl="1"/>
            <a:r>
              <a:rPr lang="en-US" sz="3200" dirty="0">
                <a:cs typeface="Calibri"/>
              </a:rPr>
              <a:t>This allows Core to check if a faculty member is approved. </a:t>
            </a:r>
            <a:r>
              <a:rPr lang="en-US" sz="3200" b="1" dirty="0">
                <a:cs typeface="Calibri"/>
              </a:rPr>
              <a:t>If they are not approved, Core will need to review their syllabus before they are approved.</a:t>
            </a:r>
          </a:p>
          <a:p>
            <a:r>
              <a:rPr lang="en-US" sz="3600" dirty="0">
                <a:cs typeface="Calibri"/>
              </a:rPr>
              <a:t>If a course is not staffed, use Faculty/Staff. If a course topic is undecided by the scheduling deadline, use TBD: DEPT. </a:t>
            </a:r>
            <a:endParaRPr lang="en-US" sz="3600" b="1" dirty="0">
              <a:cs typeface="Calibri"/>
            </a:endParaRPr>
          </a:p>
          <a:p>
            <a:pPr lvl="1"/>
            <a:r>
              <a:rPr lang="en-US" sz="3200" b="1" dirty="0">
                <a:cs typeface="Calibri"/>
              </a:rPr>
              <a:t>Please update this information as soon as you have it.</a:t>
            </a:r>
          </a:p>
          <a:p>
            <a:pPr lvl="1"/>
            <a:r>
              <a:rPr lang="en-US" sz="3200" b="1" dirty="0">
                <a:cs typeface="Calibri"/>
              </a:rPr>
              <a:t>Please </a:t>
            </a:r>
            <a:r>
              <a:rPr lang="en-US" sz="3200" b="1" u="sng" dirty="0">
                <a:cs typeface="Calibri"/>
              </a:rPr>
              <a:t>do not </a:t>
            </a:r>
            <a:r>
              <a:rPr lang="en-US" sz="3200" b="1" i="1" dirty="0">
                <a:cs typeface="Calibri"/>
              </a:rPr>
              <a:t> </a:t>
            </a:r>
            <a:r>
              <a:rPr lang="en-US" sz="3200" b="1" dirty="0">
                <a:cs typeface="Calibri"/>
              </a:rPr>
              <a:t>change a Core title to TBD after the scheduling deadline unless a new faculty member has not been found by the audit period.</a:t>
            </a:r>
            <a:endParaRPr lang="en-US" sz="3200" dirty="0">
              <a:cs typeface="Calibri"/>
            </a:endParaRPr>
          </a:p>
          <a:p>
            <a:pPr lvl="1"/>
            <a:endParaRPr lang="en-US" sz="3200" b="1" dirty="0">
              <a:cs typeface="Calibri"/>
            </a:endParaRPr>
          </a:p>
          <a:p>
            <a:endParaRPr lang="en-US" sz="3600" dirty="0">
              <a:cs typeface="Calibri"/>
            </a:endParaRPr>
          </a:p>
          <a:p>
            <a:pPr lvl="1"/>
            <a:endParaRPr lang="en-US" dirty="0">
              <a:cs typeface="Calibri"/>
            </a:endParaRPr>
          </a:p>
        </p:txBody>
      </p:sp>
    </p:spTree>
    <p:extLst>
      <p:ext uri="{BB962C8B-B14F-4D97-AF65-F5344CB8AC3E}">
        <p14:creationId xmlns:p14="http://schemas.microsoft.com/office/powerpoint/2010/main" val="3738400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Using Visualize for the Heat Map</a:t>
            </a:r>
          </a:p>
        </p:txBody>
      </p:sp>
      <p:sp>
        <p:nvSpPr>
          <p:cNvPr id="3" name="Content Placeholder 2"/>
          <p:cNvSpPr>
            <a:spLocks noGrp="1"/>
          </p:cNvSpPr>
          <p:nvPr>
            <p:ph idx="1"/>
          </p:nvPr>
        </p:nvSpPr>
        <p:spPr/>
        <p:txBody>
          <a:bodyPr vert="horz" lIns="91440" tIns="45720" rIns="91440" bIns="45720" rtlCol="0" anchor="t">
            <a:normAutofit/>
          </a:bodyPr>
          <a:lstStyle/>
          <a:p>
            <a:r>
              <a:rPr lang="en-US" sz="1400" dirty="0">
                <a:cs typeface="Calibri"/>
              </a:rPr>
              <a:t>As much as faculty and (some) students may wish, not all courses can be  scheduled in prime time. Rooms are limited. Students have different needs based on family, commute, athletics, clinicals, internships, so we need to schedule UCOR sections across time blocks.</a:t>
            </a:r>
          </a:p>
          <a:p>
            <a:r>
              <a:rPr lang="en-US" sz="1400" dirty="0">
                <a:cs typeface="Calibri"/>
              </a:rPr>
              <a:t>To avoid your college scheduler coming back to you because Core requested a better spread,  over its allotment, or a class was orphaned, use CLSS tools to view the spread across a particular UCOR course type: </a:t>
            </a:r>
          </a:p>
          <a:p>
            <a:pPr marL="0" indent="0">
              <a:buNone/>
            </a:pPr>
            <a:endParaRPr lang="en-US" sz="3600" dirty="0">
              <a:cs typeface="Calibri"/>
            </a:endParaRPr>
          </a:p>
          <a:p>
            <a:endParaRPr lang="en-US" sz="3600" b="1" dirty="0">
              <a:cs typeface="Calibri"/>
            </a:endParaRPr>
          </a:p>
          <a:p>
            <a:pPr lvl="1"/>
            <a:endParaRPr lang="en-US" sz="3200" b="1" dirty="0">
              <a:cs typeface="Calibri"/>
            </a:endParaRPr>
          </a:p>
          <a:p>
            <a:endParaRPr lang="en-US" sz="3600">
              <a:cs typeface="Calibri"/>
            </a:endParaRPr>
          </a:p>
          <a:p>
            <a:pPr lvl="1"/>
            <a:endParaRPr lang="en-US">
              <a:cs typeface="Calibri"/>
            </a:endParaRPr>
          </a:p>
        </p:txBody>
      </p:sp>
      <p:pic>
        <p:nvPicPr>
          <p:cNvPr id="4" name="Picture 4" descr="A screenshot of a cell phone&#10;&#10;Description generated with very high confidence">
            <a:extLst>
              <a:ext uri="{FF2B5EF4-FFF2-40B4-BE49-F238E27FC236}">
                <a16:creationId xmlns:a16="http://schemas.microsoft.com/office/drawing/2014/main" id="{9D633C61-EBAE-4767-96E0-804DEF0EC84F}"/>
              </a:ext>
            </a:extLst>
          </p:cNvPr>
          <p:cNvPicPr>
            <a:picLocks noChangeAspect="1"/>
          </p:cNvPicPr>
          <p:nvPr/>
        </p:nvPicPr>
        <p:blipFill>
          <a:blip r:embed="rId2"/>
          <a:stretch>
            <a:fillRect/>
          </a:stretch>
        </p:blipFill>
        <p:spPr>
          <a:xfrm>
            <a:off x="860485" y="2652190"/>
            <a:ext cx="7886699" cy="2071207"/>
          </a:xfrm>
          <a:prstGeom prst="rect">
            <a:avLst/>
          </a:prstGeom>
        </p:spPr>
      </p:pic>
    </p:spTree>
    <p:extLst>
      <p:ext uri="{BB962C8B-B14F-4D97-AF65-F5344CB8AC3E}">
        <p14:creationId xmlns:p14="http://schemas.microsoft.com/office/powerpoint/2010/main" val="308957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Step One: Filter</a:t>
            </a:r>
          </a:p>
        </p:txBody>
      </p:sp>
      <p:sp>
        <p:nvSpPr>
          <p:cNvPr id="3" name="Content Placeholder 2"/>
          <p:cNvSpPr>
            <a:spLocks noGrp="1"/>
          </p:cNvSpPr>
          <p:nvPr>
            <p:ph idx="1"/>
          </p:nvPr>
        </p:nvSpPr>
        <p:spPr>
          <a:xfrm>
            <a:off x="683643" y="952142"/>
            <a:ext cx="8229600" cy="3394472"/>
          </a:xfrm>
        </p:spPr>
        <p:txBody>
          <a:bodyPr vert="horz" lIns="91440" tIns="45720" rIns="91440" bIns="45720" rtlCol="0" anchor="t">
            <a:normAutofit/>
          </a:bodyPr>
          <a:lstStyle/>
          <a:p>
            <a:r>
              <a:rPr lang="en-US" sz="1400" dirty="0">
                <a:cs typeface="Calibri"/>
              </a:rPr>
              <a:t>Under Course, enter the catalog number of the course type you are scheduling (1100, 1400, 2100, etc.)</a:t>
            </a:r>
          </a:p>
          <a:p>
            <a:r>
              <a:rPr lang="en-US" sz="1400" dirty="0">
                <a:cs typeface="Calibri"/>
              </a:rPr>
              <a:t>Under Section, scheduling unit should be UCOR </a:t>
            </a:r>
          </a:p>
          <a:p>
            <a:pPr marL="0" indent="0">
              <a:buNone/>
            </a:pPr>
            <a:endParaRPr lang="en-US" sz="3600" dirty="0">
              <a:cs typeface="Calibri"/>
            </a:endParaRPr>
          </a:p>
          <a:p>
            <a:endParaRPr lang="en-US" sz="3600" b="1" dirty="0">
              <a:cs typeface="Calibri"/>
            </a:endParaRPr>
          </a:p>
          <a:p>
            <a:pPr lvl="1"/>
            <a:endParaRPr lang="en-US" sz="3200" b="1" dirty="0">
              <a:cs typeface="Calibri"/>
            </a:endParaRPr>
          </a:p>
          <a:p>
            <a:endParaRPr lang="en-US" sz="3600">
              <a:cs typeface="Calibri"/>
            </a:endParaRPr>
          </a:p>
          <a:p>
            <a:pPr lvl="1"/>
            <a:endParaRPr lang="en-US">
              <a:cs typeface="Calibri"/>
            </a:endParaRPr>
          </a:p>
        </p:txBody>
      </p:sp>
      <p:pic>
        <p:nvPicPr>
          <p:cNvPr id="4" name="Picture 4" descr="A screenshot of a cell phone&#10;&#10;Description generated with very high confidence">
            <a:extLst>
              <a:ext uri="{FF2B5EF4-FFF2-40B4-BE49-F238E27FC236}">
                <a16:creationId xmlns:a16="http://schemas.microsoft.com/office/drawing/2014/main" id="{9D633C61-EBAE-4767-96E0-804DEF0EC84F}"/>
              </a:ext>
            </a:extLst>
          </p:cNvPr>
          <p:cNvPicPr>
            <a:picLocks noChangeAspect="1"/>
          </p:cNvPicPr>
          <p:nvPr/>
        </p:nvPicPr>
        <p:blipFill>
          <a:blip r:embed="rId2"/>
          <a:stretch>
            <a:fillRect/>
          </a:stretch>
        </p:blipFill>
        <p:spPr>
          <a:xfrm>
            <a:off x="2507233" y="1563105"/>
            <a:ext cx="4539286" cy="3580829"/>
          </a:xfrm>
          <a:prstGeom prst="rect">
            <a:avLst/>
          </a:prstGeom>
        </p:spPr>
      </p:pic>
      <p:sp>
        <p:nvSpPr>
          <p:cNvPr id="5" name="Right Arrow 4"/>
          <p:cNvSpPr/>
          <p:nvPr/>
        </p:nvSpPr>
        <p:spPr>
          <a:xfrm>
            <a:off x="2581661" y="2913321"/>
            <a:ext cx="480515" cy="265814"/>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a:off x="2581661" y="4396444"/>
            <a:ext cx="480515" cy="265814"/>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781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Step Two: Visualize</a:t>
            </a:r>
          </a:p>
        </p:txBody>
      </p:sp>
      <p:sp>
        <p:nvSpPr>
          <p:cNvPr id="3" name="Content Placeholder 2"/>
          <p:cNvSpPr>
            <a:spLocks noGrp="1"/>
          </p:cNvSpPr>
          <p:nvPr>
            <p:ph idx="1"/>
          </p:nvPr>
        </p:nvSpPr>
        <p:spPr>
          <a:xfrm>
            <a:off x="3163737" y="779614"/>
            <a:ext cx="8229600" cy="3394472"/>
          </a:xfrm>
        </p:spPr>
        <p:txBody>
          <a:bodyPr vert="horz" lIns="91440" tIns="45720" rIns="91440" bIns="45720" rtlCol="0" anchor="t">
            <a:normAutofit/>
          </a:bodyPr>
          <a:lstStyle/>
          <a:p>
            <a:pPr marL="0" indent="0">
              <a:buNone/>
            </a:pPr>
            <a:r>
              <a:rPr lang="en-US" sz="1400" dirty="0">
                <a:cs typeface="Calibri"/>
              </a:rPr>
              <a:t>Click Visualize for the Heat Map</a:t>
            </a:r>
          </a:p>
          <a:p>
            <a:pPr marL="0" indent="0">
              <a:buNone/>
            </a:pPr>
            <a:endParaRPr lang="en-US" sz="3600" dirty="0">
              <a:cs typeface="Calibri"/>
            </a:endParaRPr>
          </a:p>
          <a:p>
            <a:endParaRPr lang="en-US" sz="3600" b="1" dirty="0">
              <a:cs typeface="Calibri"/>
            </a:endParaRPr>
          </a:p>
          <a:p>
            <a:pPr marL="457200" lvl="1" indent="0">
              <a:buNone/>
            </a:pPr>
            <a:endParaRPr lang="en-US" sz="3200" b="1" dirty="0">
              <a:cs typeface="Calibri"/>
            </a:endParaRPr>
          </a:p>
          <a:p>
            <a:endParaRPr lang="en-US" sz="3600">
              <a:cs typeface="Calibri"/>
            </a:endParaRPr>
          </a:p>
          <a:p>
            <a:pPr lvl="1"/>
            <a:endParaRPr lang="en-US">
              <a:cs typeface="Calibri"/>
            </a:endParaRPr>
          </a:p>
        </p:txBody>
      </p:sp>
      <p:pic>
        <p:nvPicPr>
          <p:cNvPr id="4" name="Picture 4" descr="A screenshot of a cell phone&#10;&#10;Description generated with very high confidence">
            <a:extLst>
              <a:ext uri="{FF2B5EF4-FFF2-40B4-BE49-F238E27FC236}">
                <a16:creationId xmlns:a16="http://schemas.microsoft.com/office/drawing/2014/main" id="{9D633C61-EBAE-4767-96E0-804DEF0EC84F}"/>
              </a:ext>
            </a:extLst>
          </p:cNvPr>
          <p:cNvPicPr>
            <a:picLocks noChangeAspect="1"/>
          </p:cNvPicPr>
          <p:nvPr/>
        </p:nvPicPr>
        <p:blipFill>
          <a:blip r:embed="rId2"/>
          <a:stretch>
            <a:fillRect/>
          </a:stretch>
        </p:blipFill>
        <p:spPr>
          <a:xfrm>
            <a:off x="2129827" y="1226778"/>
            <a:ext cx="4539286" cy="1298934"/>
          </a:xfrm>
          <a:prstGeom prst="rect">
            <a:avLst/>
          </a:prstGeom>
        </p:spPr>
      </p:pic>
      <p:pic>
        <p:nvPicPr>
          <p:cNvPr id="5" name="Picture 5" descr="A screenshot of a cell phone&#10;&#10;Description generated with high confidence">
            <a:extLst>
              <a:ext uri="{FF2B5EF4-FFF2-40B4-BE49-F238E27FC236}">
                <a16:creationId xmlns:a16="http://schemas.microsoft.com/office/drawing/2014/main" id="{A6C005B7-E197-46BF-8136-B054DADA6E69}"/>
              </a:ext>
            </a:extLst>
          </p:cNvPr>
          <p:cNvPicPr>
            <a:picLocks noChangeAspect="1"/>
          </p:cNvPicPr>
          <p:nvPr/>
        </p:nvPicPr>
        <p:blipFill>
          <a:blip r:embed="rId3"/>
          <a:stretch>
            <a:fillRect/>
          </a:stretch>
        </p:blipFill>
        <p:spPr>
          <a:xfrm>
            <a:off x="1949569" y="2203916"/>
            <a:ext cx="5190945" cy="2752092"/>
          </a:xfrm>
          <a:prstGeom prst="rect">
            <a:avLst/>
          </a:prstGeom>
        </p:spPr>
      </p:pic>
      <p:sp>
        <p:nvSpPr>
          <p:cNvPr id="7" name="TextBox 6">
            <a:extLst>
              <a:ext uri="{FF2B5EF4-FFF2-40B4-BE49-F238E27FC236}">
                <a16:creationId xmlns:a16="http://schemas.microsoft.com/office/drawing/2014/main" id="{17A7673C-B0A9-4270-8D36-55C76DD907AC}"/>
              </a:ext>
            </a:extLst>
          </p:cNvPr>
          <p:cNvSpPr txBox="1"/>
          <p:nvPr/>
        </p:nvSpPr>
        <p:spPr>
          <a:xfrm>
            <a:off x="7103853" y="2467154"/>
            <a:ext cx="1740380" cy="181588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solidFill>
                  <a:srgbClr val="FF0000"/>
                </a:solidFill>
                <a:cs typeface="Calibri"/>
              </a:rPr>
              <a:t>See the bright red? </a:t>
            </a:r>
            <a:endParaRPr lang="en-US" dirty="0">
              <a:solidFill>
                <a:srgbClr val="FF0000"/>
              </a:solidFill>
            </a:endParaRPr>
          </a:p>
          <a:p>
            <a:endParaRPr lang="en-US" sz="1400" dirty="0">
              <a:cs typeface="Calibri"/>
            </a:endParaRPr>
          </a:p>
          <a:p>
            <a:r>
              <a:rPr lang="en-US" sz="1400" dirty="0">
                <a:cs typeface="Calibri"/>
              </a:rPr>
              <a:t>You're likely to get turned down for this time block. </a:t>
            </a:r>
            <a:br>
              <a:rPr lang="en-US" sz="1400" dirty="0">
                <a:cs typeface="Calibri"/>
              </a:rPr>
            </a:br>
            <a:endParaRPr lang="en-US" sz="1400" dirty="0">
              <a:cs typeface="Calibri"/>
            </a:endParaRPr>
          </a:p>
          <a:p>
            <a:r>
              <a:rPr lang="en-US" sz="1400" dirty="0">
                <a:cs typeface="Calibri"/>
              </a:rPr>
              <a:t>Pick an empty or light-colored block.</a:t>
            </a:r>
            <a:endParaRPr lang="en-US" dirty="0">
              <a:cs typeface="Calibri"/>
            </a:endParaRPr>
          </a:p>
        </p:txBody>
      </p:sp>
      <p:sp>
        <p:nvSpPr>
          <p:cNvPr id="6" name="Right Arrow 5"/>
          <p:cNvSpPr/>
          <p:nvPr/>
        </p:nvSpPr>
        <p:spPr>
          <a:xfrm rot="9520760">
            <a:off x="5636082" y="1069431"/>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5422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UCOR Caps and Cross-listing</a:t>
            </a:r>
          </a:p>
        </p:txBody>
      </p:sp>
      <p:sp>
        <p:nvSpPr>
          <p:cNvPr id="3" name="Content Placeholder 2"/>
          <p:cNvSpPr>
            <a:spLocks noGrp="1"/>
          </p:cNvSpPr>
          <p:nvPr>
            <p:ph idx="1"/>
          </p:nvPr>
        </p:nvSpPr>
        <p:spPr>
          <a:xfrm>
            <a:off x="457200" y="1200151"/>
            <a:ext cx="8229600" cy="3459170"/>
          </a:xfrm>
        </p:spPr>
        <p:txBody>
          <a:bodyPr vert="horz" lIns="91440" tIns="45720" rIns="91440" bIns="45720" rtlCol="0" anchor="t">
            <a:normAutofit fontScale="40000" lnSpcReduction="20000"/>
          </a:bodyPr>
          <a:lstStyle/>
          <a:p>
            <a:r>
              <a:rPr lang="en-US" sz="3600" dirty="0">
                <a:cs typeface="Calibri"/>
              </a:rPr>
              <a:t>UCOR caps are the same as last year. Max cap of 20 in Module I (except 1300 and 1800, which are capped at 19 or according to studio or lab space). Max cap of 30 in Module II and III.</a:t>
            </a:r>
            <a:endParaRPr lang="en-US" dirty="0">
              <a:cs typeface="Calibri"/>
            </a:endParaRPr>
          </a:p>
          <a:p>
            <a:pPr lvl="1"/>
            <a:r>
              <a:rPr lang="en-US" sz="3200" dirty="0">
                <a:cs typeface="Calibri"/>
              </a:rPr>
              <a:t>Initial caps vary by quarter and course type. This is done to regulate registration especially in transfer heavy courses. Please consult the guide for these numbers as you enter.</a:t>
            </a:r>
          </a:p>
          <a:p>
            <a:pPr lvl="1"/>
            <a:r>
              <a:rPr lang="en-US" sz="3200" b="1" dirty="0">
                <a:cs typeface="Calibri"/>
              </a:rPr>
              <a:t>Reminder: In FQ, the initial cap in all Module I courses should be 0. </a:t>
            </a:r>
            <a:r>
              <a:rPr lang="en-US" sz="3200" dirty="0">
                <a:cs typeface="Calibri"/>
              </a:rPr>
              <a:t>This is to reserve seats for incoming students. Core will go back and adjust caps in some sections.</a:t>
            </a:r>
            <a:endParaRPr lang="en-US" sz="3200" b="1" dirty="0">
              <a:cs typeface="Calibri"/>
            </a:endParaRPr>
          </a:p>
          <a:p>
            <a:pPr lvl="1"/>
            <a:endParaRPr lang="en-US" sz="3200" b="1" dirty="0">
              <a:cs typeface="Calibri"/>
            </a:endParaRPr>
          </a:p>
          <a:p>
            <a:r>
              <a:rPr lang="en-US" sz="3600" dirty="0">
                <a:cs typeface="Calibri"/>
              </a:rPr>
              <a:t>When cross-listing with UCOR, the maximum number of seats that go to a major course is 25% or 5 seats in Module I classes, 7 seats in Module II and III. </a:t>
            </a:r>
            <a:endParaRPr lang="en-US" dirty="0">
              <a:cs typeface="Calibri"/>
            </a:endParaRPr>
          </a:p>
          <a:p>
            <a:pPr lvl="1"/>
            <a:r>
              <a:rPr lang="en-US" sz="3200" dirty="0">
                <a:cs typeface="Calibri"/>
              </a:rPr>
              <a:t>If your department needs more seats, they can contact the Core (along with the associate dean of your college), but we rarely grant these requests. If a department needs half the seats, the course should be run as a major class.</a:t>
            </a:r>
          </a:p>
          <a:p>
            <a:pPr lvl="1"/>
            <a:r>
              <a:rPr lang="en-US" sz="3200" dirty="0">
                <a:cs typeface="Calibri"/>
              </a:rPr>
              <a:t>Changing caps is labor intensive for everyone. After registration has started, it is particularly difficult because it involves Core notifying advisors. Please work with chairs to determine the suitable number of cross-listed seats upon scheduling or prior to registration whenever possible.</a:t>
            </a:r>
          </a:p>
          <a:p>
            <a:pPr lvl="1"/>
            <a:r>
              <a:rPr lang="en-US" sz="3200" dirty="0">
                <a:cs typeface="Calibri"/>
              </a:rPr>
              <a:t>If you wish to control enrollment in the major side of your class, consider making it MJR-ONLY.</a:t>
            </a:r>
          </a:p>
          <a:p>
            <a:pPr lvl="1"/>
            <a:endParaRPr lang="en-US" dirty="0">
              <a:cs typeface="Calibri"/>
            </a:endParaRPr>
          </a:p>
        </p:txBody>
      </p:sp>
    </p:spTree>
    <p:extLst>
      <p:ext uri="{BB962C8B-B14F-4D97-AF65-F5344CB8AC3E}">
        <p14:creationId xmlns:p14="http://schemas.microsoft.com/office/powerpoint/2010/main" val="3043848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for Cross-listing in CLSS</a:t>
            </a:r>
          </a:p>
        </p:txBody>
      </p:sp>
      <p:sp>
        <p:nvSpPr>
          <p:cNvPr id="3" name="Content Placeholder 2"/>
          <p:cNvSpPr>
            <a:spLocks noGrp="1"/>
          </p:cNvSpPr>
          <p:nvPr>
            <p:ph idx="1"/>
          </p:nvPr>
        </p:nvSpPr>
        <p:spPr>
          <a:xfrm>
            <a:off x="457200" y="1200151"/>
            <a:ext cx="8229600" cy="3459170"/>
          </a:xfrm>
        </p:spPr>
        <p:txBody>
          <a:bodyPr vert="horz" lIns="91440" tIns="45720" rIns="91440" bIns="45720" rtlCol="0" anchor="t">
            <a:normAutofit fontScale="40000" lnSpcReduction="20000"/>
          </a:bodyPr>
          <a:lstStyle/>
          <a:p>
            <a:r>
              <a:rPr lang="en-US" sz="3600" b="1" dirty="0">
                <a:cs typeface="Calibri"/>
              </a:rPr>
              <a:t>UCOR is always the parent in cross-listings. </a:t>
            </a:r>
            <a:r>
              <a:rPr lang="en-US" sz="3600" dirty="0">
                <a:cs typeface="Calibri"/>
              </a:rPr>
              <a:t>This means it controls the scheduling, so you make any changes to the UCOR side and they will be reflected on the major side. This also means the major class must request the cross-list with UCOR. (The child asks the parent’s permission.) </a:t>
            </a:r>
          </a:p>
          <a:p>
            <a:pPr marL="0" indent="0">
              <a:buNone/>
            </a:pPr>
            <a:endParaRPr lang="en-US" sz="3600" dirty="0">
              <a:cs typeface="Calibri"/>
            </a:endParaRPr>
          </a:p>
          <a:p>
            <a:r>
              <a:rPr lang="en-US" sz="3600" dirty="0">
                <a:cs typeface="Calibri"/>
              </a:rPr>
              <a:t>Cross-listing in CLSS is admittedly complicated and sometimes glitchy, but as long as you are scheduling a cross-list ahead of rooming, you don’t have to use the cross-list with field in CLSS. Just do the following:</a:t>
            </a:r>
          </a:p>
          <a:p>
            <a:pPr lvl="1" fontAlgn="base">
              <a:buFont typeface="Arial" panose="020B0604020202020204" pitchFamily="34" charset="0"/>
              <a:buChar char="•"/>
            </a:pPr>
            <a:r>
              <a:rPr lang="en-US" b="0" i="0" dirty="0">
                <a:solidFill>
                  <a:srgbClr val="333333"/>
                </a:solidFill>
                <a:effectLst/>
                <a:latin typeface="inherit"/>
              </a:rPr>
              <a:t>Create UCOR section and/or adjust the caps accordingly on the UCOR side and indicate the cross-list in the printed comments. Indicate “PARENT; Combined Max Cap=XX” in comments to scheduler. Put through workflow.</a:t>
            </a:r>
          </a:p>
          <a:p>
            <a:pPr lvl="1" fontAlgn="base">
              <a:buFont typeface="Arial" panose="020B0604020202020204" pitchFamily="34" charset="0"/>
              <a:buChar char="•"/>
            </a:pPr>
            <a:r>
              <a:rPr lang="en-US" b="0" i="0" dirty="0">
                <a:solidFill>
                  <a:srgbClr val="333333"/>
                </a:solidFill>
                <a:effectLst/>
                <a:latin typeface="inherit"/>
              </a:rPr>
              <a:t>Create or make any adjustments (caps, printed comments) to the major class and indicate the cross-list in printed comments. Indicate “CHILD; Combined Max Cap=XX” in comments to scheduler. Put through workflow.</a:t>
            </a:r>
          </a:p>
          <a:p>
            <a:pPr lvl="1" fontAlgn="base">
              <a:buFont typeface="Arial" panose="020B0604020202020204" pitchFamily="34" charset="0"/>
              <a:buChar char="•"/>
            </a:pPr>
            <a:r>
              <a:rPr lang="en-US" b="0" i="0" dirty="0">
                <a:solidFill>
                  <a:srgbClr val="333333"/>
                </a:solidFill>
                <a:effectLst/>
                <a:latin typeface="inherit"/>
              </a:rPr>
              <a:t>UCOR and Major courses must be entered by the UCOR deadline. The UCOR office will send a list of classes to be cross-listed to the University Scheduler during the admin lock period. When the schedule is released on </a:t>
            </a:r>
            <a:r>
              <a:rPr lang="en-US" b="0" i="0" dirty="0" err="1">
                <a:solidFill>
                  <a:srgbClr val="333333"/>
                </a:solidFill>
                <a:effectLst/>
                <a:latin typeface="inherit"/>
              </a:rPr>
              <a:t>MySU</a:t>
            </a:r>
            <a:r>
              <a:rPr lang="en-US" b="0" i="0" dirty="0">
                <a:solidFill>
                  <a:srgbClr val="333333"/>
                </a:solidFill>
                <a:effectLst/>
                <a:latin typeface="inherit"/>
              </a:rPr>
              <a:t>, please be sure to look at both sides of your cross-listings to ensure they are correct.</a:t>
            </a:r>
          </a:p>
          <a:p>
            <a:endParaRPr lang="en-US" dirty="0"/>
          </a:p>
          <a:p>
            <a:r>
              <a:rPr lang="en-US" dirty="0"/>
              <a:t>If you add a cross-list after the rooming period, you will have to do the above, plus manually request the cross-list.</a:t>
            </a:r>
          </a:p>
          <a:p>
            <a:pPr marL="0" indent="0">
              <a:buNone/>
            </a:pPr>
            <a:br>
              <a:rPr lang="en-US" dirty="0"/>
            </a:br>
            <a:endParaRPr lang="en-US" dirty="0">
              <a:cs typeface="Calibri"/>
            </a:endParaRPr>
          </a:p>
        </p:txBody>
      </p:sp>
    </p:spTree>
    <p:extLst>
      <p:ext uri="{BB962C8B-B14F-4D97-AF65-F5344CB8AC3E}">
        <p14:creationId xmlns:p14="http://schemas.microsoft.com/office/powerpoint/2010/main" val="1112535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8577D8B18CD545872ADBEFBD7C7FC3" ma:contentTypeVersion="19" ma:contentTypeDescription="Create a new document." ma:contentTypeScope="" ma:versionID="9686961308d219b566b2459fbf45335d">
  <xsd:schema xmlns:xsd="http://www.w3.org/2001/XMLSchema" xmlns:xs="http://www.w3.org/2001/XMLSchema" xmlns:p="http://schemas.microsoft.com/office/2006/metadata/properties" xmlns:ns2="46f92e4d-5a71-48b4-8abf-d279d52b52df" xmlns:ns3="ca56ab57-dd2a-43f1-a415-b9fb4ad9152f" targetNamespace="http://schemas.microsoft.com/office/2006/metadata/properties" ma:root="true" ma:fieldsID="04cdb84b833788cadfc68687a9207e3c" ns2:_="" ns3:_="">
    <xsd:import namespace="46f92e4d-5a71-48b4-8abf-d279d52b52df"/>
    <xsd:import namespace="ca56ab57-dd2a-43f1-a415-b9fb4ad9152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time"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f92e4d-5a71-48b4-8abf-d279d52b52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time" ma:index="19" nillable="true" ma:displayName="time" ma:format="DateOnly" ma:internalName="time">
      <xsd:simpleType>
        <xsd:restriction base="dms:DateTime"/>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6cb9138-4e5c-4f96-9d77-c435c3151f0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56ab57-dd2a-43f1-a415-b9fb4ad9152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db904a2-7158-4391-8bde-5a4e9955d204}" ma:internalName="TaxCatchAll" ma:showField="CatchAllData" ma:web="ca56ab57-dd2a-43f1-a415-b9fb4ad915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ime xmlns="46f92e4d-5a71-48b4-8abf-d279d52b52df" xsi:nil="true"/>
    <lcf76f155ced4ddcb4097134ff3c332f xmlns="46f92e4d-5a71-48b4-8abf-d279d52b52df">
      <Terms xmlns="http://schemas.microsoft.com/office/infopath/2007/PartnerControls"/>
    </lcf76f155ced4ddcb4097134ff3c332f>
    <TaxCatchAll xmlns="ca56ab57-dd2a-43f1-a415-b9fb4ad9152f" xsi:nil="true"/>
  </documentManagement>
</p:properties>
</file>

<file path=customXml/itemProps1.xml><?xml version="1.0" encoding="utf-8"?>
<ds:datastoreItem xmlns:ds="http://schemas.openxmlformats.org/officeDocument/2006/customXml" ds:itemID="{1F7F8672-2205-4368-9229-A4933628882E}">
  <ds:schemaRefs>
    <ds:schemaRef ds:uri="http://schemas.microsoft.com/sharepoint/v3/contenttype/forms"/>
  </ds:schemaRefs>
</ds:datastoreItem>
</file>

<file path=customXml/itemProps2.xml><?xml version="1.0" encoding="utf-8"?>
<ds:datastoreItem xmlns:ds="http://schemas.openxmlformats.org/officeDocument/2006/customXml" ds:itemID="{AC6DFADB-F012-485A-8942-11020EDE05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f92e4d-5a71-48b4-8abf-d279d52b52df"/>
    <ds:schemaRef ds:uri="ca56ab57-dd2a-43f1-a415-b9fb4ad915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77039-F58C-498A-8C10-4C3C1FCC159E}">
  <ds:schemaRefs>
    <ds:schemaRef ds:uri="http://schemas.microsoft.com/office/2006/documentManagement/types"/>
    <ds:schemaRef ds:uri="http://www.w3.org/XML/1998/namespace"/>
    <ds:schemaRef ds:uri="e2a62e34-5606-4595-8082-26dee667b1c3"/>
    <ds:schemaRef ds:uri="http://purl.org/dc/dcmitype/"/>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purl.org/dc/elements/1.1/"/>
    <ds:schemaRef ds:uri="46f92e4d-5a71-48b4-8abf-d279d52b52df"/>
    <ds:schemaRef ds:uri="ca56ab57-dd2a-43f1-a415-b9fb4ad9152f"/>
  </ds:schemaRefs>
</ds:datastoreItem>
</file>

<file path=docProps/app.xml><?xml version="1.0" encoding="utf-8"?>
<Properties xmlns="http://schemas.openxmlformats.org/officeDocument/2006/extended-properties" xmlns:vt="http://schemas.openxmlformats.org/officeDocument/2006/docPropsVTypes">
  <TotalTime>445</TotalTime>
  <Words>1667</Words>
  <Application>Microsoft Office PowerPoint</Application>
  <PresentationFormat>On-screen Show (16:9)</PresentationFormat>
  <Paragraphs>100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inherit</vt:lpstr>
      <vt:lpstr>Rockwell</vt:lpstr>
      <vt:lpstr>Office Theme</vt:lpstr>
      <vt:lpstr>Scheduling UCOR courses in CLSS  Stephanie Lewis, Assistant Director University Core Curriculum  Chandra Catron, Academic Operations Coordinator College of Science and Engineering  Lisa Ferrin, Academic Program Manager College of Arts and Sciences   </vt:lpstr>
      <vt:lpstr>Overview</vt:lpstr>
      <vt:lpstr>CLSS Resources </vt:lpstr>
      <vt:lpstr>UCOR Resources </vt:lpstr>
      <vt:lpstr>Using Visualize for the Heat Map</vt:lpstr>
      <vt:lpstr>Step One: Filter</vt:lpstr>
      <vt:lpstr>Step Two: Visualize</vt:lpstr>
      <vt:lpstr>UCOR Caps and Cross-listing</vt:lpstr>
      <vt:lpstr>Steps for Cross-listing in CLSS</vt:lpstr>
      <vt:lpstr>Tips for Reducing Changes</vt:lpstr>
      <vt:lpstr>Work flow and Reporting Structure</vt:lpstr>
      <vt:lpstr>Deadlines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Council Open Forum</dc:title>
  <dc:creator>Lewis, Stephanie</dc:creator>
  <cp:lastModifiedBy>Stephanie Lewis</cp:lastModifiedBy>
  <cp:revision>802</cp:revision>
  <dcterms:modified xsi:type="dcterms:W3CDTF">2024-01-08T19:37:00Z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0x010100E68577D8B18CD545872ADBEFBD7C7FC3</vt:lpwstr>
  </property>
  <property fmtid="{D5CDD505-2E9C-101B-9397-08002B2CF9AE}" pid="3" name="MediaServiceImageTags">
    <vt:lpwstr/>
  </property>
</Properties>
</file>